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0" r:id="rId4"/>
    <p:sldId id="261" r:id="rId5"/>
    <p:sldId id="262" r:id="rId6"/>
    <p:sldId id="287" r:id="rId7"/>
    <p:sldId id="288" r:id="rId8"/>
    <p:sldId id="289" r:id="rId9"/>
    <p:sldId id="291" r:id="rId10"/>
    <p:sldId id="290" r:id="rId11"/>
    <p:sldId id="263" r:id="rId12"/>
    <p:sldId id="264" r:id="rId13"/>
    <p:sldId id="265" r:id="rId14"/>
    <p:sldId id="267" r:id="rId15"/>
    <p:sldId id="285" r:id="rId16"/>
    <p:sldId id="270" r:id="rId17"/>
    <p:sldId id="272" r:id="rId18"/>
    <p:sldId id="273" r:id="rId19"/>
    <p:sldId id="275" r:id="rId20"/>
    <p:sldId id="286" r:id="rId21"/>
    <p:sldId id="278" r:id="rId22"/>
    <p:sldId id="281" r:id="rId23"/>
    <p:sldId id="283" r:id="rId24"/>
    <p:sldId id="284" r:id="rId25"/>
  </p:sldIdLst>
  <p:sldSz cx="12242800" cy="7200900"/>
  <p:notesSz cx="992981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BA5"/>
    <a:srgbClr val="3E2AA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75" autoAdjust="0"/>
  </p:normalViewPr>
  <p:slideViewPr>
    <p:cSldViewPr>
      <p:cViewPr>
        <p:scale>
          <a:sx n="100" d="100"/>
          <a:sy n="100" d="100"/>
        </p:scale>
        <p:origin x="-330" y="-2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Pt>
            <c:idx val="2"/>
            <c:bubble3D val="0"/>
            <c:explosion val="8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tx1"/>
              </a:solidFill>
            </c:spPr>
          </c:dPt>
          <c:dPt>
            <c:idx val="4"/>
            <c:bubble3D val="0"/>
            <c:explosion val="4"/>
            <c:spPr>
              <a:solidFill>
                <a:srgbClr val="0070C0"/>
              </a:solidFill>
            </c:spPr>
          </c:dPt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80</c:v>
                </c:pt>
                <c:pt idx="1">
                  <c:v>10</c:v>
                </c:pt>
                <c:pt idx="2">
                  <c:v>10</c:v>
                </c:pt>
                <c:pt idx="3">
                  <c:v>7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825" y="1"/>
            <a:ext cx="430440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A587D-D604-45DB-96AC-1EF3CED36835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364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825" y="6456364"/>
            <a:ext cx="430440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C73C8-F35C-4800-93D6-30FCD0DA8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277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825" y="1"/>
            <a:ext cx="430440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EF6C4-8CEF-47E8-A48E-12EC4F4B4ED6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97175" y="509588"/>
            <a:ext cx="433546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47" y="3228976"/>
            <a:ext cx="7945121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364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825" y="6456364"/>
            <a:ext cx="430440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8DC81-5719-4B41-97B9-1C148EE83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8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DC81-5719-4B41-97B9-1C148EE83F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3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8210" y="2232279"/>
            <a:ext cx="10406380" cy="1512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6420" y="4032504"/>
            <a:ext cx="8569960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2140" y="1656207"/>
            <a:ext cx="5325618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05042" y="1656207"/>
            <a:ext cx="5325618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2140" y="288036"/>
            <a:ext cx="11018520" cy="11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656207"/>
            <a:ext cx="11018520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62552" y="6696837"/>
            <a:ext cx="3917696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2140" y="6696837"/>
            <a:ext cx="2815844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17326" y="6791656"/>
            <a:ext cx="2298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‹#›</a:t>
            </a:fld>
            <a:endParaRPr spc="-6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6.png"/><Relationship Id="rId3" Type="http://schemas.openxmlformats.org/officeDocument/2006/relationships/image" Target="../media/image65.png"/><Relationship Id="rId21" Type="http://schemas.openxmlformats.org/officeDocument/2006/relationships/image" Target="../media/image83.png"/><Relationship Id="rId34" Type="http://schemas.openxmlformats.org/officeDocument/2006/relationships/image" Target="../media/image94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5.png"/><Relationship Id="rId33" Type="http://schemas.openxmlformats.org/officeDocument/2006/relationships/image" Target="../media/image93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4.png"/><Relationship Id="rId32" Type="http://schemas.openxmlformats.org/officeDocument/2006/relationships/image" Target="../media/image92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63.png"/><Relationship Id="rId28" Type="http://schemas.openxmlformats.org/officeDocument/2006/relationships/image" Target="../media/image88.png"/><Relationship Id="rId36" Type="http://schemas.openxmlformats.org/officeDocument/2006/relationships/image" Target="../media/image52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31" Type="http://schemas.openxmlformats.org/officeDocument/2006/relationships/image" Target="../media/image91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62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35" Type="http://schemas.openxmlformats.org/officeDocument/2006/relationships/image" Target="../media/image95.png"/><Relationship Id="rId8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05.png"/><Relationship Id="rId3" Type="http://schemas.openxmlformats.org/officeDocument/2006/relationships/image" Target="../media/image97.png"/><Relationship Id="rId7" Type="http://schemas.openxmlformats.org/officeDocument/2006/relationships/image" Target="../media/image91.png"/><Relationship Id="rId12" Type="http://schemas.openxmlformats.org/officeDocument/2006/relationships/image" Target="../media/image10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11" Type="http://schemas.openxmlformats.org/officeDocument/2006/relationships/image" Target="../media/image103.png"/><Relationship Id="rId5" Type="http://schemas.openxmlformats.org/officeDocument/2006/relationships/image" Target="../media/image99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98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image" Target="../media/image108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9.png"/><Relationship Id="rId11" Type="http://schemas.openxmlformats.org/officeDocument/2006/relationships/image" Target="../media/image134.jpeg"/><Relationship Id="rId5" Type="http://schemas.openxmlformats.org/officeDocument/2006/relationships/image" Target="../media/image128.png"/><Relationship Id="rId10" Type="http://schemas.openxmlformats.org/officeDocument/2006/relationships/image" Target="../media/image133.jpeg"/><Relationship Id="rId4" Type="http://schemas.openxmlformats.org/officeDocument/2006/relationships/image" Target="../media/image127.png"/><Relationship Id="rId9" Type="http://schemas.openxmlformats.org/officeDocument/2006/relationships/image" Target="../media/image1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openxmlformats.org/officeDocument/2006/relationships/image" Target="../media/image128.png"/><Relationship Id="rId7" Type="http://schemas.openxmlformats.org/officeDocument/2006/relationships/image" Target="../media/image137.jpe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4" Type="http://schemas.openxmlformats.org/officeDocument/2006/relationships/image" Target="../media/image127.png"/><Relationship Id="rId9" Type="http://schemas.openxmlformats.org/officeDocument/2006/relationships/image" Target="../media/image1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4.png"/><Relationship Id="rId11" Type="http://schemas.openxmlformats.org/officeDocument/2006/relationships/image" Target="../media/image149.jpeg"/><Relationship Id="rId5" Type="http://schemas.openxmlformats.org/officeDocument/2006/relationships/image" Target="../media/image143.png"/><Relationship Id="rId10" Type="http://schemas.openxmlformats.org/officeDocument/2006/relationships/image" Target="../media/image148.jpeg"/><Relationship Id="rId4" Type="http://schemas.openxmlformats.org/officeDocument/2006/relationships/image" Target="../media/image142.png"/><Relationship Id="rId9" Type="http://schemas.openxmlformats.org/officeDocument/2006/relationships/image" Target="../media/image1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27.png"/><Relationship Id="rId7" Type="http://schemas.openxmlformats.org/officeDocument/2006/relationships/image" Target="../media/image128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8.png"/><Relationship Id="rId11" Type="http://schemas.openxmlformats.org/officeDocument/2006/relationships/image" Target="../media/image162.jpeg"/><Relationship Id="rId5" Type="http://schemas.openxmlformats.org/officeDocument/2006/relationships/image" Target="../media/image157.png"/><Relationship Id="rId10" Type="http://schemas.openxmlformats.org/officeDocument/2006/relationships/image" Target="../media/image161.png"/><Relationship Id="rId4" Type="http://schemas.openxmlformats.org/officeDocument/2006/relationships/image" Target="../media/image156.png"/><Relationship Id="rId9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jpeg"/><Relationship Id="rId3" Type="http://schemas.openxmlformats.org/officeDocument/2006/relationships/image" Target="../media/image127.png"/><Relationship Id="rId7" Type="http://schemas.openxmlformats.org/officeDocument/2006/relationships/image" Target="../media/image163.jpeg"/><Relationship Id="rId12" Type="http://schemas.openxmlformats.org/officeDocument/2006/relationships/image" Target="../media/image168.jpe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5.png"/><Relationship Id="rId11" Type="http://schemas.openxmlformats.org/officeDocument/2006/relationships/image" Target="../media/image167.jpeg"/><Relationship Id="rId5" Type="http://schemas.openxmlformats.org/officeDocument/2006/relationships/image" Target="../media/image161.png"/><Relationship Id="rId10" Type="http://schemas.openxmlformats.org/officeDocument/2006/relationships/image" Target="../media/image166.jpeg"/><Relationship Id="rId4" Type="http://schemas.openxmlformats.org/officeDocument/2006/relationships/image" Target="../media/image160.png"/><Relationship Id="rId9" Type="http://schemas.openxmlformats.org/officeDocument/2006/relationships/image" Target="../media/image16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10" Type="http://schemas.openxmlformats.org/officeDocument/2006/relationships/image" Target="../media/image63.png"/><Relationship Id="rId4" Type="http://schemas.openxmlformats.org/officeDocument/2006/relationships/image" Target="../media/image170.png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6.png"/><Relationship Id="rId18" Type="http://schemas.openxmlformats.org/officeDocument/2006/relationships/image" Target="../media/image191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17" Type="http://schemas.openxmlformats.org/officeDocument/2006/relationships/image" Target="../media/image190.png"/><Relationship Id="rId2" Type="http://schemas.openxmlformats.org/officeDocument/2006/relationships/image" Target="../media/image175.png"/><Relationship Id="rId16" Type="http://schemas.openxmlformats.org/officeDocument/2006/relationships/image" Target="../media/image189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178.png"/><Relationship Id="rId15" Type="http://schemas.openxmlformats.org/officeDocument/2006/relationships/image" Target="../media/image188.png"/><Relationship Id="rId10" Type="http://schemas.openxmlformats.org/officeDocument/2006/relationships/image" Target="../media/image183.png"/><Relationship Id="rId19" Type="http://schemas.openxmlformats.org/officeDocument/2006/relationships/image" Target="../media/image192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05.png"/><Relationship Id="rId18" Type="http://schemas.openxmlformats.org/officeDocument/2006/relationships/image" Target="../media/image210.png"/><Relationship Id="rId3" Type="http://schemas.openxmlformats.org/officeDocument/2006/relationships/image" Target="../media/image195.png"/><Relationship Id="rId21" Type="http://schemas.openxmlformats.org/officeDocument/2006/relationships/image" Target="../media/image213.png"/><Relationship Id="rId7" Type="http://schemas.openxmlformats.org/officeDocument/2006/relationships/image" Target="../media/image199.png"/><Relationship Id="rId12" Type="http://schemas.openxmlformats.org/officeDocument/2006/relationships/image" Target="../media/image204.png"/><Relationship Id="rId17" Type="http://schemas.openxmlformats.org/officeDocument/2006/relationships/image" Target="../media/image209.png"/><Relationship Id="rId2" Type="http://schemas.openxmlformats.org/officeDocument/2006/relationships/image" Target="../media/image194.png"/><Relationship Id="rId16" Type="http://schemas.openxmlformats.org/officeDocument/2006/relationships/image" Target="../media/image208.png"/><Relationship Id="rId20" Type="http://schemas.openxmlformats.org/officeDocument/2006/relationships/image" Target="../media/image2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8.png"/><Relationship Id="rId11" Type="http://schemas.openxmlformats.org/officeDocument/2006/relationships/image" Target="../media/image203.png"/><Relationship Id="rId5" Type="http://schemas.openxmlformats.org/officeDocument/2006/relationships/image" Target="../media/image197.png"/><Relationship Id="rId15" Type="http://schemas.openxmlformats.org/officeDocument/2006/relationships/image" Target="../media/image207.png"/><Relationship Id="rId10" Type="http://schemas.openxmlformats.org/officeDocument/2006/relationships/image" Target="../media/image202.png"/><Relationship Id="rId19" Type="http://schemas.openxmlformats.org/officeDocument/2006/relationships/image" Target="../media/image211.png"/><Relationship Id="rId4" Type="http://schemas.openxmlformats.org/officeDocument/2006/relationships/image" Target="../media/image196.png"/><Relationship Id="rId9" Type="http://schemas.openxmlformats.org/officeDocument/2006/relationships/image" Target="../media/image201.png"/><Relationship Id="rId14" Type="http://schemas.openxmlformats.org/officeDocument/2006/relationships/image" Target="../media/image206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8.png"/><Relationship Id="rId21" Type="http://schemas.openxmlformats.org/officeDocument/2006/relationships/image" Target="../media/image233.png"/><Relationship Id="rId34" Type="http://schemas.openxmlformats.org/officeDocument/2006/relationships/image" Target="../media/image246.png"/><Relationship Id="rId42" Type="http://schemas.openxmlformats.org/officeDocument/2006/relationships/image" Target="../media/image254.png"/><Relationship Id="rId47" Type="http://schemas.openxmlformats.org/officeDocument/2006/relationships/image" Target="../media/image259.png"/><Relationship Id="rId50" Type="http://schemas.openxmlformats.org/officeDocument/2006/relationships/image" Target="../media/image262.png"/><Relationship Id="rId55" Type="http://schemas.openxmlformats.org/officeDocument/2006/relationships/image" Target="../media/image267.png"/><Relationship Id="rId63" Type="http://schemas.openxmlformats.org/officeDocument/2006/relationships/image" Target="../media/image275.png"/><Relationship Id="rId7" Type="http://schemas.openxmlformats.org/officeDocument/2006/relationships/image" Target="../media/image219.png"/><Relationship Id="rId2" Type="http://schemas.openxmlformats.org/officeDocument/2006/relationships/image" Target="../media/image214.png"/><Relationship Id="rId16" Type="http://schemas.openxmlformats.org/officeDocument/2006/relationships/image" Target="../media/image228.png"/><Relationship Id="rId29" Type="http://schemas.openxmlformats.org/officeDocument/2006/relationships/image" Target="../media/image241.png"/><Relationship Id="rId11" Type="http://schemas.openxmlformats.org/officeDocument/2006/relationships/image" Target="../media/image223.png"/><Relationship Id="rId24" Type="http://schemas.openxmlformats.org/officeDocument/2006/relationships/image" Target="../media/image236.png"/><Relationship Id="rId32" Type="http://schemas.openxmlformats.org/officeDocument/2006/relationships/image" Target="../media/image244.png"/><Relationship Id="rId37" Type="http://schemas.openxmlformats.org/officeDocument/2006/relationships/image" Target="../media/image249.png"/><Relationship Id="rId40" Type="http://schemas.openxmlformats.org/officeDocument/2006/relationships/image" Target="../media/image252.png"/><Relationship Id="rId45" Type="http://schemas.openxmlformats.org/officeDocument/2006/relationships/image" Target="../media/image257.png"/><Relationship Id="rId53" Type="http://schemas.openxmlformats.org/officeDocument/2006/relationships/image" Target="../media/image265.png"/><Relationship Id="rId58" Type="http://schemas.openxmlformats.org/officeDocument/2006/relationships/image" Target="../media/image270.png"/><Relationship Id="rId66" Type="http://schemas.openxmlformats.org/officeDocument/2006/relationships/image" Target="../media/image278.png"/><Relationship Id="rId5" Type="http://schemas.openxmlformats.org/officeDocument/2006/relationships/image" Target="../media/image217.png"/><Relationship Id="rId61" Type="http://schemas.openxmlformats.org/officeDocument/2006/relationships/image" Target="../media/image273.png"/><Relationship Id="rId19" Type="http://schemas.openxmlformats.org/officeDocument/2006/relationships/image" Target="../media/image231.png"/><Relationship Id="rId14" Type="http://schemas.openxmlformats.org/officeDocument/2006/relationships/image" Target="../media/image226.png"/><Relationship Id="rId22" Type="http://schemas.openxmlformats.org/officeDocument/2006/relationships/image" Target="../media/image234.png"/><Relationship Id="rId27" Type="http://schemas.openxmlformats.org/officeDocument/2006/relationships/image" Target="../media/image239.png"/><Relationship Id="rId30" Type="http://schemas.openxmlformats.org/officeDocument/2006/relationships/image" Target="../media/image242.png"/><Relationship Id="rId35" Type="http://schemas.openxmlformats.org/officeDocument/2006/relationships/image" Target="../media/image247.png"/><Relationship Id="rId43" Type="http://schemas.openxmlformats.org/officeDocument/2006/relationships/image" Target="../media/image255.png"/><Relationship Id="rId48" Type="http://schemas.openxmlformats.org/officeDocument/2006/relationships/image" Target="../media/image260.png"/><Relationship Id="rId56" Type="http://schemas.openxmlformats.org/officeDocument/2006/relationships/image" Target="../media/image268.png"/><Relationship Id="rId64" Type="http://schemas.openxmlformats.org/officeDocument/2006/relationships/image" Target="../media/image276.png"/><Relationship Id="rId8" Type="http://schemas.openxmlformats.org/officeDocument/2006/relationships/image" Target="../media/image220.png"/><Relationship Id="rId51" Type="http://schemas.openxmlformats.org/officeDocument/2006/relationships/image" Target="../media/image263.png"/><Relationship Id="rId3" Type="http://schemas.openxmlformats.org/officeDocument/2006/relationships/image" Target="../media/image215.png"/><Relationship Id="rId12" Type="http://schemas.openxmlformats.org/officeDocument/2006/relationships/image" Target="../media/image224.png"/><Relationship Id="rId17" Type="http://schemas.openxmlformats.org/officeDocument/2006/relationships/image" Target="../media/image229.png"/><Relationship Id="rId25" Type="http://schemas.openxmlformats.org/officeDocument/2006/relationships/image" Target="../media/image237.png"/><Relationship Id="rId33" Type="http://schemas.openxmlformats.org/officeDocument/2006/relationships/image" Target="../media/image245.png"/><Relationship Id="rId38" Type="http://schemas.openxmlformats.org/officeDocument/2006/relationships/image" Target="../media/image250.png"/><Relationship Id="rId46" Type="http://schemas.openxmlformats.org/officeDocument/2006/relationships/image" Target="../media/image258.png"/><Relationship Id="rId59" Type="http://schemas.openxmlformats.org/officeDocument/2006/relationships/image" Target="../media/image271.png"/><Relationship Id="rId67" Type="http://schemas.openxmlformats.org/officeDocument/2006/relationships/image" Target="../media/image279.png"/><Relationship Id="rId20" Type="http://schemas.openxmlformats.org/officeDocument/2006/relationships/image" Target="../media/image232.png"/><Relationship Id="rId41" Type="http://schemas.openxmlformats.org/officeDocument/2006/relationships/image" Target="../media/image253.png"/><Relationship Id="rId54" Type="http://schemas.openxmlformats.org/officeDocument/2006/relationships/image" Target="../media/image266.png"/><Relationship Id="rId62" Type="http://schemas.openxmlformats.org/officeDocument/2006/relationships/image" Target="../media/image2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8.png"/><Relationship Id="rId15" Type="http://schemas.openxmlformats.org/officeDocument/2006/relationships/image" Target="../media/image227.png"/><Relationship Id="rId23" Type="http://schemas.openxmlformats.org/officeDocument/2006/relationships/image" Target="../media/image235.png"/><Relationship Id="rId28" Type="http://schemas.openxmlformats.org/officeDocument/2006/relationships/image" Target="../media/image240.png"/><Relationship Id="rId36" Type="http://schemas.openxmlformats.org/officeDocument/2006/relationships/image" Target="../media/image248.png"/><Relationship Id="rId49" Type="http://schemas.openxmlformats.org/officeDocument/2006/relationships/image" Target="../media/image261.png"/><Relationship Id="rId57" Type="http://schemas.openxmlformats.org/officeDocument/2006/relationships/image" Target="../media/image269.png"/><Relationship Id="rId10" Type="http://schemas.openxmlformats.org/officeDocument/2006/relationships/image" Target="../media/image222.png"/><Relationship Id="rId31" Type="http://schemas.openxmlformats.org/officeDocument/2006/relationships/image" Target="../media/image243.png"/><Relationship Id="rId44" Type="http://schemas.openxmlformats.org/officeDocument/2006/relationships/image" Target="../media/image256.png"/><Relationship Id="rId52" Type="http://schemas.openxmlformats.org/officeDocument/2006/relationships/image" Target="../media/image264.png"/><Relationship Id="rId60" Type="http://schemas.openxmlformats.org/officeDocument/2006/relationships/image" Target="../media/image272.png"/><Relationship Id="rId65" Type="http://schemas.openxmlformats.org/officeDocument/2006/relationships/image" Target="../media/image277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Relationship Id="rId13" Type="http://schemas.openxmlformats.org/officeDocument/2006/relationships/image" Target="../media/image225.png"/><Relationship Id="rId18" Type="http://schemas.openxmlformats.org/officeDocument/2006/relationships/image" Target="../media/image230.png"/><Relationship Id="rId39" Type="http://schemas.openxmlformats.org/officeDocument/2006/relationships/image" Target="../media/image2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chart" Target="../charts/chart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80488"/>
            <a:ext cx="12237720" cy="4819015"/>
          </a:xfrm>
          <a:custGeom>
            <a:avLst/>
            <a:gdLst/>
            <a:ahLst/>
            <a:cxnLst/>
            <a:rect l="l" t="t" r="r" b="b"/>
            <a:pathLst>
              <a:path w="12237720" h="4819015">
                <a:moveTo>
                  <a:pt x="12237720" y="0"/>
                </a:moveTo>
                <a:lnTo>
                  <a:pt x="0" y="0"/>
                </a:lnTo>
                <a:lnTo>
                  <a:pt x="0" y="4818888"/>
                </a:lnTo>
                <a:lnTo>
                  <a:pt x="12237720" y="4818888"/>
                </a:lnTo>
                <a:lnTo>
                  <a:pt x="12237720" y="0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pic>
        <p:nvPicPr>
          <p:cNvPr id="23" name="Рисунок 22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52450"/>
            <a:ext cx="954800" cy="109197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7" name="TextBox 26"/>
          <p:cNvSpPr txBox="1"/>
          <p:nvPr/>
        </p:nvSpPr>
        <p:spPr>
          <a:xfrm>
            <a:off x="1746482" y="744495"/>
            <a:ext cx="3907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образование Печенгского муниципального округа</a:t>
            </a:r>
            <a:endParaRPr lang="ru-RU" sz="2000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000" y="3510991"/>
            <a:ext cx="811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96906" y="3510991"/>
            <a:ext cx="81928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БЮДЖЕТ ДЛЯ ГРАЖДАН</a:t>
            </a:r>
            <a:endParaRPr lang="ru-RU" sz="4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sz="4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ИСПОЛНЕНИЕ БЮДЖЕТА ОКРУГА ЗА 2021 ГОД</a:t>
            </a: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" y="929637"/>
            <a:ext cx="12237720" cy="5755005"/>
          </a:xfrm>
          <a:custGeom>
            <a:avLst/>
            <a:gdLst/>
            <a:ahLst/>
            <a:cxnLst/>
            <a:rect l="l" t="t" r="r" b="b"/>
            <a:pathLst>
              <a:path w="12237720" h="5755005">
                <a:moveTo>
                  <a:pt x="12237720" y="0"/>
                </a:moveTo>
                <a:lnTo>
                  <a:pt x="0" y="0"/>
                </a:lnTo>
                <a:lnTo>
                  <a:pt x="0" y="5754624"/>
                </a:lnTo>
                <a:lnTo>
                  <a:pt x="12237720" y="5754624"/>
                </a:lnTo>
                <a:lnTo>
                  <a:pt x="122377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53300"/>
              </p:ext>
            </p:extLst>
          </p:nvPr>
        </p:nvGraphicFramePr>
        <p:xfrm>
          <a:off x="648792" y="1296194"/>
          <a:ext cx="10729194" cy="3072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1152128"/>
                <a:gridCol w="1296144"/>
                <a:gridCol w="1512168"/>
                <a:gridCol w="1440160"/>
                <a:gridCol w="1296146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err="1" smtClean="0"/>
                        <a:t>Подраз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дел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473184"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Средства </a:t>
                      </a:r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массовой информации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8 227,9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8 100,9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98,5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8 227,9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8 100,9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98,5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21248"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Обслуживание </a:t>
                      </a:r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государственного (муниципального)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118,0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118,0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100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118,0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118,0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13395"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t"/>
                      <a:endParaRPr lang="ru-RU" sz="12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Всего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расходов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2 858 222,5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2 657 311,2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93,0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3295" y="278913"/>
            <a:ext cx="111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5" name="object 84"/>
          <p:cNvSpPr/>
          <p:nvPr/>
        </p:nvSpPr>
        <p:spPr>
          <a:xfrm>
            <a:off x="1800920" y="5101192"/>
            <a:ext cx="487680" cy="492125"/>
          </a:xfrm>
          <a:custGeom>
            <a:avLst/>
            <a:gdLst/>
            <a:ahLst/>
            <a:cxnLst/>
            <a:rect l="l" t="t" r="r" b="b"/>
            <a:pathLst>
              <a:path w="487680" h="492125">
                <a:moveTo>
                  <a:pt x="61137" y="171894"/>
                </a:moveTo>
                <a:lnTo>
                  <a:pt x="45491" y="165341"/>
                </a:lnTo>
                <a:lnTo>
                  <a:pt x="36715" y="194551"/>
                </a:lnTo>
                <a:lnTo>
                  <a:pt x="32118" y="224739"/>
                </a:lnTo>
                <a:lnTo>
                  <a:pt x="31915" y="255422"/>
                </a:lnTo>
                <a:lnTo>
                  <a:pt x="36360" y="286105"/>
                </a:lnTo>
                <a:lnTo>
                  <a:pt x="52006" y="282181"/>
                </a:lnTo>
                <a:lnTo>
                  <a:pt x="48298" y="254431"/>
                </a:lnTo>
                <a:lnTo>
                  <a:pt x="48742" y="226542"/>
                </a:lnTo>
                <a:lnTo>
                  <a:pt x="53098" y="198920"/>
                </a:lnTo>
                <a:lnTo>
                  <a:pt x="61137" y="171894"/>
                </a:lnTo>
                <a:close/>
              </a:path>
              <a:path w="487680" h="492125">
                <a:moveTo>
                  <a:pt x="76784" y="139077"/>
                </a:moveTo>
                <a:lnTo>
                  <a:pt x="62445" y="131216"/>
                </a:lnTo>
                <a:lnTo>
                  <a:pt x="59829" y="136461"/>
                </a:lnTo>
                <a:lnTo>
                  <a:pt x="55918" y="143014"/>
                </a:lnTo>
                <a:lnTo>
                  <a:pt x="53301" y="148285"/>
                </a:lnTo>
                <a:lnTo>
                  <a:pt x="67652" y="156146"/>
                </a:lnTo>
                <a:lnTo>
                  <a:pt x="70269" y="149593"/>
                </a:lnTo>
                <a:lnTo>
                  <a:pt x="74180" y="144322"/>
                </a:lnTo>
                <a:lnTo>
                  <a:pt x="76784" y="139077"/>
                </a:lnTo>
                <a:close/>
              </a:path>
              <a:path w="487680" h="492125">
                <a:moveTo>
                  <a:pt x="152412" y="195541"/>
                </a:moveTo>
                <a:lnTo>
                  <a:pt x="145897" y="79997"/>
                </a:lnTo>
                <a:lnTo>
                  <a:pt x="145897" y="74752"/>
                </a:lnTo>
                <a:lnTo>
                  <a:pt x="141986" y="72136"/>
                </a:lnTo>
                <a:lnTo>
                  <a:pt x="138061" y="72136"/>
                </a:lnTo>
                <a:lnTo>
                  <a:pt x="23317" y="65570"/>
                </a:lnTo>
                <a:lnTo>
                  <a:pt x="20713" y="64262"/>
                </a:lnTo>
                <a:lnTo>
                  <a:pt x="16789" y="66890"/>
                </a:lnTo>
                <a:lnTo>
                  <a:pt x="15494" y="69507"/>
                </a:lnTo>
                <a:lnTo>
                  <a:pt x="14185" y="73444"/>
                </a:lnTo>
                <a:lnTo>
                  <a:pt x="14185" y="76073"/>
                </a:lnTo>
                <a:lnTo>
                  <a:pt x="41567" y="103644"/>
                </a:lnTo>
                <a:lnTo>
                  <a:pt x="17424" y="150291"/>
                </a:lnTo>
                <a:lnTo>
                  <a:pt x="3606" y="199859"/>
                </a:lnTo>
                <a:lnTo>
                  <a:pt x="0" y="250672"/>
                </a:lnTo>
                <a:lnTo>
                  <a:pt x="6502" y="301040"/>
                </a:lnTo>
                <a:lnTo>
                  <a:pt x="23012" y="349300"/>
                </a:lnTo>
                <a:lnTo>
                  <a:pt x="49403" y="393750"/>
                </a:lnTo>
                <a:lnTo>
                  <a:pt x="62445" y="384568"/>
                </a:lnTo>
                <a:lnTo>
                  <a:pt x="36791" y="341541"/>
                </a:lnTo>
                <a:lnTo>
                  <a:pt x="21145" y="294957"/>
                </a:lnTo>
                <a:lnTo>
                  <a:pt x="15494" y="246570"/>
                </a:lnTo>
                <a:lnTo>
                  <a:pt x="19837" y="198056"/>
                </a:lnTo>
                <a:lnTo>
                  <a:pt x="34175" y="151155"/>
                </a:lnTo>
                <a:lnTo>
                  <a:pt x="58521" y="107569"/>
                </a:lnTo>
                <a:lnTo>
                  <a:pt x="61137" y="103644"/>
                </a:lnTo>
                <a:lnTo>
                  <a:pt x="61137" y="99707"/>
                </a:lnTo>
                <a:lnTo>
                  <a:pt x="44183" y="82638"/>
                </a:lnTo>
                <a:lnTo>
                  <a:pt x="130251" y="87884"/>
                </a:lnTo>
                <a:lnTo>
                  <a:pt x="135470" y="174523"/>
                </a:lnTo>
                <a:lnTo>
                  <a:pt x="123723" y="162725"/>
                </a:lnTo>
                <a:lnTo>
                  <a:pt x="118516" y="160083"/>
                </a:lnTo>
                <a:lnTo>
                  <a:pt x="114592" y="160083"/>
                </a:lnTo>
                <a:lnTo>
                  <a:pt x="110680" y="164033"/>
                </a:lnTo>
                <a:lnTo>
                  <a:pt x="94259" y="205219"/>
                </a:lnTo>
                <a:lnTo>
                  <a:pt x="89814" y="248373"/>
                </a:lnTo>
                <a:lnTo>
                  <a:pt x="97104" y="291045"/>
                </a:lnTo>
                <a:lnTo>
                  <a:pt x="115900" y="330746"/>
                </a:lnTo>
                <a:lnTo>
                  <a:pt x="128943" y="321551"/>
                </a:lnTo>
                <a:lnTo>
                  <a:pt x="113030" y="288366"/>
                </a:lnTo>
                <a:lnTo>
                  <a:pt x="106286" y="252971"/>
                </a:lnTo>
                <a:lnTo>
                  <a:pt x="108585" y="217068"/>
                </a:lnTo>
                <a:lnTo>
                  <a:pt x="119811" y="182410"/>
                </a:lnTo>
                <a:lnTo>
                  <a:pt x="140677" y="203403"/>
                </a:lnTo>
                <a:lnTo>
                  <a:pt x="144589" y="204711"/>
                </a:lnTo>
                <a:lnTo>
                  <a:pt x="147205" y="203403"/>
                </a:lnTo>
                <a:lnTo>
                  <a:pt x="151104" y="202095"/>
                </a:lnTo>
                <a:lnTo>
                  <a:pt x="152412" y="198158"/>
                </a:lnTo>
                <a:lnTo>
                  <a:pt x="152412" y="195541"/>
                </a:lnTo>
                <a:close/>
              </a:path>
              <a:path w="487680" h="492125">
                <a:moveTo>
                  <a:pt x="389737" y="443636"/>
                </a:moveTo>
                <a:lnTo>
                  <a:pt x="380606" y="430504"/>
                </a:lnTo>
                <a:lnTo>
                  <a:pt x="338150" y="455129"/>
                </a:lnTo>
                <a:lnTo>
                  <a:pt x="292658" y="469900"/>
                </a:lnTo>
                <a:lnTo>
                  <a:pt x="245643" y="474814"/>
                </a:lnTo>
                <a:lnTo>
                  <a:pt x="198615" y="469887"/>
                </a:lnTo>
                <a:lnTo>
                  <a:pt x="153136" y="455129"/>
                </a:lnTo>
                <a:lnTo>
                  <a:pt x="142367" y="448881"/>
                </a:lnTo>
                <a:lnTo>
                  <a:pt x="137833" y="446252"/>
                </a:lnTo>
                <a:lnTo>
                  <a:pt x="110680" y="430504"/>
                </a:lnTo>
                <a:lnTo>
                  <a:pt x="108077" y="429196"/>
                </a:lnTo>
                <a:lnTo>
                  <a:pt x="102857" y="429196"/>
                </a:lnTo>
                <a:lnTo>
                  <a:pt x="85915" y="446252"/>
                </a:lnTo>
                <a:lnTo>
                  <a:pt x="91135" y="359625"/>
                </a:lnTo>
                <a:lnTo>
                  <a:pt x="177190" y="354368"/>
                </a:lnTo>
                <a:lnTo>
                  <a:pt x="164160" y="367499"/>
                </a:lnTo>
                <a:lnTo>
                  <a:pt x="162852" y="370128"/>
                </a:lnTo>
                <a:lnTo>
                  <a:pt x="162852" y="372745"/>
                </a:lnTo>
                <a:lnTo>
                  <a:pt x="165455" y="378002"/>
                </a:lnTo>
                <a:lnTo>
                  <a:pt x="168059" y="379310"/>
                </a:lnTo>
                <a:lnTo>
                  <a:pt x="208203" y="395300"/>
                </a:lnTo>
                <a:lnTo>
                  <a:pt x="250685" y="399834"/>
                </a:lnTo>
                <a:lnTo>
                  <a:pt x="292925" y="392798"/>
                </a:lnTo>
                <a:lnTo>
                  <a:pt x="313359" y="383095"/>
                </a:lnTo>
                <a:lnTo>
                  <a:pt x="332359" y="374065"/>
                </a:lnTo>
                <a:lnTo>
                  <a:pt x="323240" y="359625"/>
                </a:lnTo>
                <a:lnTo>
                  <a:pt x="290271" y="375856"/>
                </a:lnTo>
                <a:lnTo>
                  <a:pt x="255092" y="383095"/>
                </a:lnTo>
                <a:lnTo>
                  <a:pt x="219443" y="381228"/>
                </a:lnTo>
                <a:lnTo>
                  <a:pt x="185013" y="370128"/>
                </a:lnTo>
                <a:lnTo>
                  <a:pt x="200672" y="354368"/>
                </a:lnTo>
                <a:lnTo>
                  <a:pt x="204584" y="350431"/>
                </a:lnTo>
                <a:lnTo>
                  <a:pt x="207187" y="345173"/>
                </a:lnTo>
                <a:lnTo>
                  <a:pt x="205879" y="341236"/>
                </a:lnTo>
                <a:lnTo>
                  <a:pt x="204584" y="338620"/>
                </a:lnTo>
                <a:lnTo>
                  <a:pt x="200660" y="335991"/>
                </a:lnTo>
                <a:lnTo>
                  <a:pt x="198056" y="335991"/>
                </a:lnTo>
                <a:lnTo>
                  <a:pt x="83299" y="343865"/>
                </a:lnTo>
                <a:lnTo>
                  <a:pt x="79387" y="343865"/>
                </a:lnTo>
                <a:lnTo>
                  <a:pt x="75476" y="346494"/>
                </a:lnTo>
                <a:lnTo>
                  <a:pt x="75476" y="351739"/>
                </a:lnTo>
                <a:lnTo>
                  <a:pt x="68961" y="465950"/>
                </a:lnTo>
                <a:lnTo>
                  <a:pt x="68961" y="469900"/>
                </a:lnTo>
                <a:lnTo>
                  <a:pt x="70269" y="473824"/>
                </a:lnTo>
                <a:lnTo>
                  <a:pt x="74180" y="475145"/>
                </a:lnTo>
                <a:lnTo>
                  <a:pt x="76784" y="476453"/>
                </a:lnTo>
                <a:lnTo>
                  <a:pt x="80695" y="475145"/>
                </a:lnTo>
                <a:lnTo>
                  <a:pt x="106781" y="448881"/>
                </a:lnTo>
                <a:lnTo>
                  <a:pt x="151815" y="473303"/>
                </a:lnTo>
                <a:lnTo>
                  <a:pt x="199834" y="487502"/>
                </a:lnTo>
                <a:lnTo>
                  <a:pt x="249224" y="491553"/>
                </a:lnTo>
                <a:lnTo>
                  <a:pt x="298411" y="485546"/>
                </a:lnTo>
                <a:lnTo>
                  <a:pt x="330187" y="474814"/>
                </a:lnTo>
                <a:lnTo>
                  <a:pt x="345770" y="469557"/>
                </a:lnTo>
                <a:lnTo>
                  <a:pt x="389737" y="443636"/>
                </a:lnTo>
                <a:close/>
              </a:path>
              <a:path w="487680" h="492125">
                <a:moveTo>
                  <a:pt x="422351" y="15697"/>
                </a:moveTo>
                <a:lnTo>
                  <a:pt x="421043" y="13055"/>
                </a:lnTo>
                <a:lnTo>
                  <a:pt x="417131" y="11747"/>
                </a:lnTo>
                <a:lnTo>
                  <a:pt x="414528" y="10426"/>
                </a:lnTo>
                <a:lnTo>
                  <a:pt x="410603" y="10426"/>
                </a:lnTo>
                <a:lnTo>
                  <a:pt x="408000" y="13055"/>
                </a:lnTo>
                <a:lnTo>
                  <a:pt x="384530" y="37998"/>
                </a:lnTo>
                <a:lnTo>
                  <a:pt x="344462" y="16129"/>
                </a:lnTo>
                <a:lnTo>
                  <a:pt x="333641" y="12573"/>
                </a:lnTo>
                <a:lnTo>
                  <a:pt x="302094" y="2197"/>
                </a:lnTo>
                <a:lnTo>
                  <a:pt x="286258" y="0"/>
                </a:lnTo>
                <a:lnTo>
                  <a:pt x="204622" y="0"/>
                </a:lnTo>
                <a:lnTo>
                  <a:pt x="171665" y="7175"/>
                </a:lnTo>
                <a:lnTo>
                  <a:pt x="130568" y="24104"/>
                </a:lnTo>
                <a:lnTo>
                  <a:pt x="92430" y="48514"/>
                </a:lnTo>
                <a:lnTo>
                  <a:pt x="102857" y="61633"/>
                </a:lnTo>
                <a:lnTo>
                  <a:pt x="145707" y="35166"/>
                </a:lnTo>
                <a:lnTo>
                  <a:pt x="192252" y="18796"/>
                </a:lnTo>
                <a:lnTo>
                  <a:pt x="240753" y="12573"/>
                </a:lnTo>
                <a:lnTo>
                  <a:pt x="289471" y="16510"/>
                </a:lnTo>
                <a:lnTo>
                  <a:pt x="336664" y="30670"/>
                </a:lnTo>
                <a:lnTo>
                  <a:pt x="380606" y="55067"/>
                </a:lnTo>
                <a:lnTo>
                  <a:pt x="383235" y="57696"/>
                </a:lnTo>
                <a:lnTo>
                  <a:pt x="388442" y="56375"/>
                </a:lnTo>
                <a:lnTo>
                  <a:pt x="404088" y="40627"/>
                </a:lnTo>
                <a:lnTo>
                  <a:pt x="400177" y="125945"/>
                </a:lnTo>
                <a:lnTo>
                  <a:pt x="314109" y="131216"/>
                </a:lnTo>
                <a:lnTo>
                  <a:pt x="327152" y="118084"/>
                </a:lnTo>
                <a:lnTo>
                  <a:pt x="328447" y="115455"/>
                </a:lnTo>
                <a:lnTo>
                  <a:pt x="327152" y="112814"/>
                </a:lnTo>
                <a:lnTo>
                  <a:pt x="327152" y="110197"/>
                </a:lnTo>
                <a:lnTo>
                  <a:pt x="325843" y="108889"/>
                </a:lnTo>
                <a:lnTo>
                  <a:pt x="323240" y="107569"/>
                </a:lnTo>
                <a:lnTo>
                  <a:pt x="311429" y="102654"/>
                </a:lnTo>
                <a:lnTo>
                  <a:pt x="283083" y="90855"/>
                </a:lnTo>
                <a:lnTo>
                  <a:pt x="240601" y="86080"/>
                </a:lnTo>
                <a:lnTo>
                  <a:pt x="198361" y="93357"/>
                </a:lnTo>
                <a:lnTo>
                  <a:pt x="158940" y="112814"/>
                </a:lnTo>
                <a:lnTo>
                  <a:pt x="168059" y="125945"/>
                </a:lnTo>
                <a:lnTo>
                  <a:pt x="200469" y="109753"/>
                </a:lnTo>
                <a:lnTo>
                  <a:pt x="235699" y="102654"/>
                </a:lnTo>
                <a:lnTo>
                  <a:pt x="271665" y="104914"/>
                </a:lnTo>
                <a:lnTo>
                  <a:pt x="306285" y="116776"/>
                </a:lnTo>
                <a:lnTo>
                  <a:pt x="286727" y="135153"/>
                </a:lnTo>
                <a:lnTo>
                  <a:pt x="284111" y="137769"/>
                </a:lnTo>
                <a:lnTo>
                  <a:pt x="284111" y="141706"/>
                </a:lnTo>
                <a:lnTo>
                  <a:pt x="285432" y="144322"/>
                </a:lnTo>
                <a:lnTo>
                  <a:pt x="286727" y="146964"/>
                </a:lnTo>
                <a:lnTo>
                  <a:pt x="289344" y="149593"/>
                </a:lnTo>
                <a:lnTo>
                  <a:pt x="293243" y="149593"/>
                </a:lnTo>
                <a:lnTo>
                  <a:pt x="408000" y="143014"/>
                </a:lnTo>
                <a:lnTo>
                  <a:pt x="411899" y="141706"/>
                </a:lnTo>
                <a:lnTo>
                  <a:pt x="415836" y="139077"/>
                </a:lnTo>
                <a:lnTo>
                  <a:pt x="415836" y="135153"/>
                </a:lnTo>
                <a:lnTo>
                  <a:pt x="416052" y="131216"/>
                </a:lnTo>
                <a:lnTo>
                  <a:pt x="421157" y="40627"/>
                </a:lnTo>
                <a:lnTo>
                  <a:pt x="421309" y="37998"/>
                </a:lnTo>
                <a:lnTo>
                  <a:pt x="422351" y="19621"/>
                </a:lnTo>
                <a:lnTo>
                  <a:pt x="422351" y="15697"/>
                </a:lnTo>
                <a:close/>
              </a:path>
              <a:path w="487680" h="492125">
                <a:moveTo>
                  <a:pt x="487514" y="199694"/>
                </a:moveTo>
                <a:lnTo>
                  <a:pt x="485648" y="185420"/>
                </a:lnTo>
                <a:lnTo>
                  <a:pt x="468820" y="136829"/>
                </a:lnTo>
                <a:lnTo>
                  <a:pt x="441896" y="91821"/>
                </a:lnTo>
                <a:lnTo>
                  <a:pt x="428853" y="102336"/>
                </a:lnTo>
                <a:lnTo>
                  <a:pt x="454494" y="144818"/>
                </a:lnTo>
                <a:lnTo>
                  <a:pt x="470141" y="191020"/>
                </a:lnTo>
                <a:lnTo>
                  <a:pt x="475792" y="239191"/>
                </a:lnTo>
                <a:lnTo>
                  <a:pt x="471449" y="287578"/>
                </a:lnTo>
                <a:lnTo>
                  <a:pt x="457111" y="334429"/>
                </a:lnTo>
                <a:lnTo>
                  <a:pt x="432777" y="378002"/>
                </a:lnTo>
                <a:lnTo>
                  <a:pt x="430161" y="381939"/>
                </a:lnTo>
                <a:lnTo>
                  <a:pt x="430161" y="385876"/>
                </a:lnTo>
                <a:lnTo>
                  <a:pt x="432777" y="389813"/>
                </a:lnTo>
                <a:lnTo>
                  <a:pt x="447128" y="402945"/>
                </a:lnTo>
                <a:lnTo>
                  <a:pt x="361048" y="397687"/>
                </a:lnTo>
                <a:lnTo>
                  <a:pt x="355841" y="312369"/>
                </a:lnTo>
                <a:lnTo>
                  <a:pt x="367576" y="322859"/>
                </a:lnTo>
                <a:lnTo>
                  <a:pt x="370192" y="325488"/>
                </a:lnTo>
                <a:lnTo>
                  <a:pt x="376694" y="325488"/>
                </a:lnTo>
                <a:lnTo>
                  <a:pt x="379310" y="324180"/>
                </a:lnTo>
                <a:lnTo>
                  <a:pt x="380606" y="321551"/>
                </a:lnTo>
                <a:lnTo>
                  <a:pt x="384340" y="312369"/>
                </a:lnTo>
                <a:lnTo>
                  <a:pt x="388086" y="303174"/>
                </a:lnTo>
                <a:lnTo>
                  <a:pt x="396189" y="283286"/>
                </a:lnTo>
                <a:lnTo>
                  <a:pt x="401637" y="242798"/>
                </a:lnTo>
                <a:lnTo>
                  <a:pt x="396557" y="202311"/>
                </a:lnTo>
                <a:lnTo>
                  <a:pt x="380606" y="164033"/>
                </a:lnTo>
                <a:lnTo>
                  <a:pt x="366280" y="173202"/>
                </a:lnTo>
                <a:lnTo>
                  <a:pt x="379730" y="204419"/>
                </a:lnTo>
                <a:lnTo>
                  <a:pt x="385013" y="237705"/>
                </a:lnTo>
                <a:lnTo>
                  <a:pt x="382219" y="271246"/>
                </a:lnTo>
                <a:lnTo>
                  <a:pt x="371487" y="303174"/>
                </a:lnTo>
                <a:lnTo>
                  <a:pt x="350634" y="282181"/>
                </a:lnTo>
                <a:lnTo>
                  <a:pt x="346710" y="282181"/>
                </a:lnTo>
                <a:lnTo>
                  <a:pt x="344106" y="283489"/>
                </a:lnTo>
                <a:lnTo>
                  <a:pt x="340194" y="284797"/>
                </a:lnTo>
                <a:lnTo>
                  <a:pt x="338886" y="287413"/>
                </a:lnTo>
                <a:lnTo>
                  <a:pt x="338886" y="291350"/>
                </a:lnTo>
                <a:lnTo>
                  <a:pt x="345401" y="406882"/>
                </a:lnTo>
                <a:lnTo>
                  <a:pt x="345401" y="410819"/>
                </a:lnTo>
                <a:lnTo>
                  <a:pt x="349313" y="413435"/>
                </a:lnTo>
                <a:lnTo>
                  <a:pt x="353237" y="414756"/>
                </a:lnTo>
                <a:lnTo>
                  <a:pt x="467982" y="421322"/>
                </a:lnTo>
                <a:lnTo>
                  <a:pt x="471893" y="421322"/>
                </a:lnTo>
                <a:lnTo>
                  <a:pt x="474497" y="418693"/>
                </a:lnTo>
                <a:lnTo>
                  <a:pt x="475805" y="416064"/>
                </a:lnTo>
                <a:lnTo>
                  <a:pt x="477100" y="412127"/>
                </a:lnTo>
                <a:lnTo>
                  <a:pt x="474497" y="406882"/>
                </a:lnTo>
                <a:lnTo>
                  <a:pt x="470585" y="402945"/>
                </a:lnTo>
                <a:lnTo>
                  <a:pt x="449732" y="381939"/>
                </a:lnTo>
                <a:lnTo>
                  <a:pt x="474408" y="335838"/>
                </a:lnTo>
                <a:lnTo>
                  <a:pt x="487514" y="290182"/>
                </a:lnTo>
                <a:lnTo>
                  <a:pt x="487514" y="199694"/>
                </a:lnTo>
                <a:close/>
              </a:path>
            </a:pathLst>
          </a:custGeom>
          <a:solidFill>
            <a:srgbClr val="F05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32"/>
          <p:cNvSpPr/>
          <p:nvPr/>
        </p:nvSpPr>
        <p:spPr>
          <a:xfrm>
            <a:off x="6199765" y="5083021"/>
            <a:ext cx="543321" cy="490881"/>
          </a:xfrm>
          <a:custGeom>
            <a:avLst/>
            <a:gdLst/>
            <a:ahLst/>
            <a:cxnLst/>
            <a:rect l="l" t="t" r="r" b="b"/>
            <a:pathLst>
              <a:path w="528320" h="488314">
                <a:moveTo>
                  <a:pt x="86004" y="37795"/>
                </a:moveTo>
                <a:lnTo>
                  <a:pt x="80365" y="32143"/>
                </a:lnTo>
                <a:lnTo>
                  <a:pt x="69088" y="32143"/>
                </a:lnTo>
                <a:lnTo>
                  <a:pt x="64858" y="37795"/>
                </a:lnTo>
                <a:lnTo>
                  <a:pt x="64858" y="49136"/>
                </a:lnTo>
                <a:lnTo>
                  <a:pt x="69088" y="53378"/>
                </a:lnTo>
                <a:lnTo>
                  <a:pt x="80365" y="53378"/>
                </a:lnTo>
                <a:lnTo>
                  <a:pt x="86004" y="49136"/>
                </a:lnTo>
                <a:lnTo>
                  <a:pt x="86004" y="37795"/>
                </a:lnTo>
                <a:close/>
              </a:path>
              <a:path w="528320" h="488314">
                <a:moveTo>
                  <a:pt x="362369" y="183591"/>
                </a:moveTo>
                <a:lnTo>
                  <a:pt x="358127" y="179349"/>
                </a:lnTo>
                <a:lnTo>
                  <a:pt x="346862" y="179349"/>
                </a:lnTo>
                <a:lnTo>
                  <a:pt x="341198" y="183591"/>
                </a:lnTo>
                <a:lnTo>
                  <a:pt x="341198" y="194906"/>
                </a:lnTo>
                <a:lnTo>
                  <a:pt x="346862" y="199148"/>
                </a:lnTo>
                <a:lnTo>
                  <a:pt x="358127" y="199148"/>
                </a:lnTo>
                <a:lnTo>
                  <a:pt x="362369" y="194906"/>
                </a:lnTo>
                <a:lnTo>
                  <a:pt x="362369" y="183591"/>
                </a:lnTo>
                <a:close/>
              </a:path>
              <a:path w="528320" h="488314">
                <a:moveTo>
                  <a:pt x="528307" y="154482"/>
                </a:moveTo>
                <a:lnTo>
                  <a:pt x="522922" y="146088"/>
                </a:lnTo>
                <a:lnTo>
                  <a:pt x="513105" y="139369"/>
                </a:lnTo>
                <a:lnTo>
                  <a:pt x="511810" y="139115"/>
                </a:lnTo>
                <a:lnTo>
                  <a:pt x="511810" y="162369"/>
                </a:lnTo>
                <a:lnTo>
                  <a:pt x="511810" y="295402"/>
                </a:lnTo>
                <a:lnTo>
                  <a:pt x="503720" y="346113"/>
                </a:lnTo>
                <a:lnTo>
                  <a:pt x="480961" y="392176"/>
                </a:lnTo>
                <a:lnTo>
                  <a:pt x="445782" y="430555"/>
                </a:lnTo>
                <a:lnTo>
                  <a:pt x="400431" y="458165"/>
                </a:lnTo>
                <a:lnTo>
                  <a:pt x="377863" y="468071"/>
                </a:lnTo>
                <a:lnTo>
                  <a:pt x="368007" y="468071"/>
                </a:lnTo>
                <a:lnTo>
                  <a:pt x="302082" y="432549"/>
                </a:lnTo>
                <a:lnTo>
                  <a:pt x="268236" y="397497"/>
                </a:lnTo>
                <a:lnTo>
                  <a:pt x="245503" y="355282"/>
                </a:lnTo>
                <a:lnTo>
                  <a:pt x="235458" y="308140"/>
                </a:lnTo>
                <a:lnTo>
                  <a:pt x="245757" y="300202"/>
                </a:lnTo>
                <a:lnTo>
                  <a:pt x="255549" y="291325"/>
                </a:lnTo>
                <a:lnTo>
                  <a:pt x="264807" y="281660"/>
                </a:lnTo>
                <a:lnTo>
                  <a:pt x="273545" y="271335"/>
                </a:lnTo>
                <a:lnTo>
                  <a:pt x="281203" y="276098"/>
                </a:lnTo>
                <a:lnTo>
                  <a:pt x="289394" y="279666"/>
                </a:lnTo>
                <a:lnTo>
                  <a:pt x="298119" y="281901"/>
                </a:lnTo>
                <a:lnTo>
                  <a:pt x="307365" y="282663"/>
                </a:lnTo>
                <a:lnTo>
                  <a:pt x="316814" y="281876"/>
                </a:lnTo>
                <a:lnTo>
                  <a:pt x="325869" y="279488"/>
                </a:lnTo>
                <a:lnTo>
                  <a:pt x="334124" y="275501"/>
                </a:lnTo>
                <a:lnTo>
                  <a:pt x="339407" y="271335"/>
                </a:lnTo>
                <a:lnTo>
                  <a:pt x="341198" y="269925"/>
                </a:lnTo>
                <a:lnTo>
                  <a:pt x="345452" y="267106"/>
                </a:lnTo>
                <a:lnTo>
                  <a:pt x="346290" y="262851"/>
                </a:lnTo>
                <a:lnTo>
                  <a:pt x="346862" y="260019"/>
                </a:lnTo>
                <a:lnTo>
                  <a:pt x="342607" y="255778"/>
                </a:lnTo>
                <a:lnTo>
                  <a:pt x="338391" y="251523"/>
                </a:lnTo>
                <a:lnTo>
                  <a:pt x="332752" y="250113"/>
                </a:lnTo>
                <a:lnTo>
                  <a:pt x="322872" y="260019"/>
                </a:lnTo>
                <a:lnTo>
                  <a:pt x="314426" y="262851"/>
                </a:lnTo>
                <a:lnTo>
                  <a:pt x="300316" y="262851"/>
                </a:lnTo>
                <a:lnTo>
                  <a:pt x="291871" y="260019"/>
                </a:lnTo>
                <a:lnTo>
                  <a:pt x="286219" y="254355"/>
                </a:lnTo>
                <a:lnTo>
                  <a:pt x="298589" y="232168"/>
                </a:lnTo>
                <a:lnTo>
                  <a:pt x="308076" y="208368"/>
                </a:lnTo>
                <a:lnTo>
                  <a:pt x="314375" y="183515"/>
                </a:lnTo>
                <a:lnTo>
                  <a:pt x="317246" y="158127"/>
                </a:lnTo>
                <a:lnTo>
                  <a:pt x="506183" y="158127"/>
                </a:lnTo>
                <a:lnTo>
                  <a:pt x="511810" y="162369"/>
                </a:lnTo>
                <a:lnTo>
                  <a:pt x="511810" y="139115"/>
                </a:lnTo>
                <a:lnTo>
                  <a:pt x="500532" y="136893"/>
                </a:lnTo>
                <a:lnTo>
                  <a:pt x="317246" y="136893"/>
                </a:lnTo>
                <a:lnTo>
                  <a:pt x="317246" y="22237"/>
                </a:lnTo>
                <a:lnTo>
                  <a:pt x="315163" y="12331"/>
                </a:lnTo>
                <a:lnTo>
                  <a:pt x="314769" y="10426"/>
                </a:lnTo>
                <a:lnTo>
                  <a:pt x="308076" y="1003"/>
                </a:lnTo>
                <a:lnTo>
                  <a:pt x="306463" y="0"/>
                </a:lnTo>
                <a:lnTo>
                  <a:pt x="297497" y="0"/>
                </a:lnTo>
                <a:lnTo>
                  <a:pt x="297497" y="16586"/>
                </a:lnTo>
                <a:lnTo>
                  <a:pt x="297497" y="148209"/>
                </a:lnTo>
                <a:lnTo>
                  <a:pt x="289407" y="200329"/>
                </a:lnTo>
                <a:lnTo>
                  <a:pt x="266649" y="246748"/>
                </a:lnTo>
                <a:lnTo>
                  <a:pt x="231470" y="284937"/>
                </a:lnTo>
                <a:lnTo>
                  <a:pt x="186118" y="312381"/>
                </a:lnTo>
                <a:lnTo>
                  <a:pt x="163563" y="322300"/>
                </a:lnTo>
                <a:lnTo>
                  <a:pt x="153682" y="322300"/>
                </a:lnTo>
                <a:lnTo>
                  <a:pt x="85763" y="284543"/>
                </a:lnTo>
                <a:lnTo>
                  <a:pt x="50571" y="245694"/>
                </a:lnTo>
                <a:lnTo>
                  <a:pt x="27813" y="199148"/>
                </a:lnTo>
                <a:lnTo>
                  <a:pt x="19735" y="148209"/>
                </a:lnTo>
                <a:lnTo>
                  <a:pt x="19735" y="16586"/>
                </a:lnTo>
                <a:lnTo>
                  <a:pt x="25374" y="12331"/>
                </a:lnTo>
                <a:lnTo>
                  <a:pt x="291871" y="12331"/>
                </a:lnTo>
                <a:lnTo>
                  <a:pt x="297497" y="16586"/>
                </a:lnTo>
                <a:lnTo>
                  <a:pt x="297497" y="0"/>
                </a:lnTo>
                <a:lnTo>
                  <a:pt x="10223" y="0"/>
                </a:lnTo>
                <a:lnTo>
                  <a:pt x="8636" y="1003"/>
                </a:lnTo>
                <a:lnTo>
                  <a:pt x="2260" y="10426"/>
                </a:lnTo>
                <a:lnTo>
                  <a:pt x="0" y="22237"/>
                </a:lnTo>
                <a:lnTo>
                  <a:pt x="0" y="148209"/>
                </a:lnTo>
                <a:lnTo>
                  <a:pt x="5715" y="194652"/>
                </a:lnTo>
                <a:lnTo>
                  <a:pt x="22059" y="237756"/>
                </a:lnTo>
                <a:lnTo>
                  <a:pt x="47815" y="275907"/>
                </a:lnTo>
                <a:lnTo>
                  <a:pt x="81749" y="307454"/>
                </a:lnTo>
                <a:lnTo>
                  <a:pt x="122669" y="330784"/>
                </a:lnTo>
                <a:lnTo>
                  <a:pt x="158610" y="342112"/>
                </a:lnTo>
                <a:lnTo>
                  <a:pt x="169100" y="341045"/>
                </a:lnTo>
                <a:lnTo>
                  <a:pt x="179070" y="337858"/>
                </a:lnTo>
                <a:lnTo>
                  <a:pt x="194576" y="330784"/>
                </a:lnTo>
                <a:lnTo>
                  <a:pt x="208673" y="325132"/>
                </a:lnTo>
                <a:lnTo>
                  <a:pt x="213360" y="322300"/>
                </a:lnTo>
                <a:lnTo>
                  <a:pt x="215722" y="320878"/>
                </a:lnTo>
                <a:lnTo>
                  <a:pt x="228917" y="370116"/>
                </a:lnTo>
                <a:lnTo>
                  <a:pt x="254673" y="414299"/>
                </a:lnTo>
                <a:lnTo>
                  <a:pt x="291261" y="451053"/>
                </a:lnTo>
                <a:lnTo>
                  <a:pt x="336981" y="477977"/>
                </a:lnTo>
                <a:lnTo>
                  <a:pt x="372935" y="488251"/>
                </a:lnTo>
                <a:lnTo>
                  <a:pt x="383413" y="487451"/>
                </a:lnTo>
                <a:lnTo>
                  <a:pt x="425856" y="468071"/>
                </a:lnTo>
                <a:lnTo>
                  <a:pt x="483730" y="422478"/>
                </a:lnTo>
                <a:lnTo>
                  <a:pt x="509485" y="384543"/>
                </a:lnTo>
                <a:lnTo>
                  <a:pt x="525830" y="341706"/>
                </a:lnTo>
                <a:lnTo>
                  <a:pt x="528307" y="158127"/>
                </a:lnTo>
                <a:lnTo>
                  <a:pt x="528307" y="154482"/>
                </a:lnTo>
                <a:close/>
              </a:path>
            </a:pathLst>
          </a:custGeom>
          <a:solidFill>
            <a:srgbClr val="F05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33"/>
          <p:cNvSpPr/>
          <p:nvPr/>
        </p:nvSpPr>
        <p:spPr>
          <a:xfrm>
            <a:off x="6288210" y="5263314"/>
            <a:ext cx="149347" cy="83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5"/>
          <p:cNvSpPr/>
          <p:nvPr/>
        </p:nvSpPr>
        <p:spPr>
          <a:xfrm>
            <a:off x="6508607" y="5409863"/>
            <a:ext cx="149347" cy="83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4"/>
          <p:cNvSpPr/>
          <p:nvPr/>
        </p:nvSpPr>
        <p:spPr>
          <a:xfrm>
            <a:off x="6257766" y="5115334"/>
            <a:ext cx="210276" cy="97027"/>
          </a:xfrm>
          <a:custGeom>
            <a:avLst/>
            <a:gdLst/>
            <a:ahLst/>
            <a:cxnLst/>
            <a:rect l="l" t="t" r="r" b="b"/>
            <a:pathLst>
              <a:path w="204470" h="96520">
                <a:moveTo>
                  <a:pt x="78955" y="80670"/>
                </a:moveTo>
                <a:lnTo>
                  <a:pt x="39484" y="63703"/>
                </a:lnTo>
                <a:lnTo>
                  <a:pt x="30022" y="64503"/>
                </a:lnTo>
                <a:lnTo>
                  <a:pt x="0" y="86347"/>
                </a:lnTo>
                <a:lnTo>
                  <a:pt x="4229" y="90576"/>
                </a:lnTo>
                <a:lnTo>
                  <a:pt x="8458" y="94843"/>
                </a:lnTo>
                <a:lnTo>
                  <a:pt x="14097" y="96253"/>
                </a:lnTo>
                <a:lnTo>
                  <a:pt x="18326" y="91998"/>
                </a:lnTo>
                <a:lnTo>
                  <a:pt x="25374" y="86347"/>
                </a:lnTo>
                <a:lnTo>
                  <a:pt x="32435" y="83515"/>
                </a:lnTo>
                <a:lnTo>
                  <a:pt x="47942" y="83515"/>
                </a:lnTo>
                <a:lnTo>
                  <a:pt x="54991" y="86347"/>
                </a:lnTo>
                <a:lnTo>
                  <a:pt x="64858" y="96253"/>
                </a:lnTo>
                <a:lnTo>
                  <a:pt x="71907" y="94843"/>
                </a:lnTo>
                <a:lnTo>
                  <a:pt x="74726" y="90576"/>
                </a:lnTo>
                <a:lnTo>
                  <a:pt x="78955" y="86347"/>
                </a:lnTo>
                <a:lnTo>
                  <a:pt x="78955" y="80670"/>
                </a:lnTo>
                <a:close/>
              </a:path>
              <a:path w="204470" h="96520">
                <a:moveTo>
                  <a:pt x="195973" y="5651"/>
                </a:moveTo>
                <a:lnTo>
                  <a:pt x="191744" y="0"/>
                </a:lnTo>
                <a:lnTo>
                  <a:pt x="54991" y="0"/>
                </a:lnTo>
                <a:lnTo>
                  <a:pt x="50761" y="5651"/>
                </a:lnTo>
                <a:lnTo>
                  <a:pt x="50761" y="16992"/>
                </a:lnTo>
                <a:lnTo>
                  <a:pt x="54991" y="21234"/>
                </a:lnTo>
                <a:lnTo>
                  <a:pt x="191744" y="21234"/>
                </a:lnTo>
                <a:lnTo>
                  <a:pt x="195973" y="16992"/>
                </a:lnTo>
                <a:lnTo>
                  <a:pt x="195973" y="5651"/>
                </a:lnTo>
                <a:close/>
              </a:path>
              <a:path w="204470" h="96520">
                <a:moveTo>
                  <a:pt x="204444" y="86347"/>
                </a:moveTo>
                <a:lnTo>
                  <a:pt x="164973" y="63703"/>
                </a:lnTo>
                <a:lnTo>
                  <a:pt x="155486" y="64503"/>
                </a:lnTo>
                <a:lnTo>
                  <a:pt x="146278" y="66890"/>
                </a:lnTo>
                <a:lnTo>
                  <a:pt x="137591" y="70866"/>
                </a:lnTo>
                <a:lnTo>
                  <a:pt x="129717" y="76428"/>
                </a:lnTo>
                <a:lnTo>
                  <a:pt x="125476" y="80670"/>
                </a:lnTo>
                <a:lnTo>
                  <a:pt x="125476" y="86347"/>
                </a:lnTo>
                <a:lnTo>
                  <a:pt x="129717" y="90576"/>
                </a:lnTo>
                <a:lnTo>
                  <a:pt x="132537" y="94843"/>
                </a:lnTo>
                <a:lnTo>
                  <a:pt x="139585" y="96253"/>
                </a:lnTo>
                <a:lnTo>
                  <a:pt x="143802" y="91998"/>
                </a:lnTo>
                <a:lnTo>
                  <a:pt x="149453" y="86347"/>
                </a:lnTo>
                <a:lnTo>
                  <a:pt x="156502" y="83515"/>
                </a:lnTo>
                <a:lnTo>
                  <a:pt x="172021" y="83515"/>
                </a:lnTo>
                <a:lnTo>
                  <a:pt x="179057" y="86347"/>
                </a:lnTo>
                <a:lnTo>
                  <a:pt x="188937" y="96253"/>
                </a:lnTo>
                <a:lnTo>
                  <a:pt x="195973" y="94843"/>
                </a:lnTo>
                <a:lnTo>
                  <a:pt x="204444" y="86347"/>
                </a:lnTo>
                <a:close/>
              </a:path>
            </a:pathLst>
          </a:custGeom>
          <a:solidFill>
            <a:srgbClr val="F05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6"/>
          <p:cNvSpPr/>
          <p:nvPr/>
        </p:nvSpPr>
        <p:spPr>
          <a:xfrm>
            <a:off x="6594168" y="5263314"/>
            <a:ext cx="94689" cy="104049"/>
          </a:xfrm>
          <a:custGeom>
            <a:avLst/>
            <a:gdLst/>
            <a:ahLst/>
            <a:cxnLst/>
            <a:rect l="l" t="t" r="r" b="b"/>
            <a:pathLst>
              <a:path w="92075" h="103504">
                <a:moveTo>
                  <a:pt x="83185" y="4241"/>
                </a:moveTo>
                <a:lnTo>
                  <a:pt x="78943" y="0"/>
                </a:lnTo>
                <a:lnTo>
                  <a:pt x="4229" y="0"/>
                </a:lnTo>
                <a:lnTo>
                  <a:pt x="0" y="4241"/>
                </a:lnTo>
                <a:lnTo>
                  <a:pt x="0" y="15557"/>
                </a:lnTo>
                <a:lnTo>
                  <a:pt x="4229" y="19799"/>
                </a:lnTo>
                <a:lnTo>
                  <a:pt x="78943" y="19799"/>
                </a:lnTo>
                <a:lnTo>
                  <a:pt x="83185" y="15557"/>
                </a:lnTo>
                <a:lnTo>
                  <a:pt x="83185" y="4241"/>
                </a:lnTo>
                <a:close/>
              </a:path>
              <a:path w="92075" h="103504">
                <a:moveTo>
                  <a:pt x="91643" y="80670"/>
                </a:moveTo>
                <a:lnTo>
                  <a:pt x="83185" y="72174"/>
                </a:lnTo>
                <a:lnTo>
                  <a:pt x="77546" y="70764"/>
                </a:lnTo>
                <a:lnTo>
                  <a:pt x="71907" y="75006"/>
                </a:lnTo>
                <a:lnTo>
                  <a:pt x="66268" y="80670"/>
                </a:lnTo>
                <a:lnTo>
                  <a:pt x="59207" y="83502"/>
                </a:lnTo>
                <a:lnTo>
                  <a:pt x="43700" y="83502"/>
                </a:lnTo>
                <a:lnTo>
                  <a:pt x="36652" y="80670"/>
                </a:lnTo>
                <a:lnTo>
                  <a:pt x="26784" y="70764"/>
                </a:lnTo>
                <a:lnTo>
                  <a:pt x="19735" y="72174"/>
                </a:lnTo>
                <a:lnTo>
                  <a:pt x="16916" y="76428"/>
                </a:lnTo>
                <a:lnTo>
                  <a:pt x="12700" y="80670"/>
                </a:lnTo>
                <a:lnTo>
                  <a:pt x="12700" y="87757"/>
                </a:lnTo>
                <a:lnTo>
                  <a:pt x="16916" y="90576"/>
                </a:lnTo>
                <a:lnTo>
                  <a:pt x="24790" y="96151"/>
                </a:lnTo>
                <a:lnTo>
                  <a:pt x="33477" y="100139"/>
                </a:lnTo>
                <a:lnTo>
                  <a:pt x="42684" y="102527"/>
                </a:lnTo>
                <a:lnTo>
                  <a:pt x="52171" y="103314"/>
                </a:lnTo>
                <a:lnTo>
                  <a:pt x="61417" y="102527"/>
                </a:lnTo>
                <a:lnTo>
                  <a:pt x="70142" y="100139"/>
                </a:lnTo>
                <a:lnTo>
                  <a:pt x="78333" y="96151"/>
                </a:lnTo>
                <a:lnTo>
                  <a:pt x="86004" y="90576"/>
                </a:lnTo>
                <a:lnTo>
                  <a:pt x="90233" y="87757"/>
                </a:lnTo>
                <a:lnTo>
                  <a:pt x="91643" y="80670"/>
                </a:lnTo>
                <a:close/>
              </a:path>
            </a:pathLst>
          </a:custGeom>
          <a:solidFill>
            <a:srgbClr val="F05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9"/>
          <p:cNvSpPr/>
          <p:nvPr/>
        </p:nvSpPr>
        <p:spPr>
          <a:xfrm>
            <a:off x="3961160" y="5526943"/>
            <a:ext cx="635511" cy="639869"/>
          </a:xfrm>
          <a:custGeom>
            <a:avLst/>
            <a:gdLst/>
            <a:ahLst/>
            <a:cxnLst/>
            <a:rect l="l" t="t" r="r" b="b"/>
            <a:pathLst>
              <a:path w="476250" h="430530">
                <a:moveTo>
                  <a:pt x="78828" y="350443"/>
                </a:moveTo>
                <a:lnTo>
                  <a:pt x="78206" y="335343"/>
                </a:lnTo>
                <a:lnTo>
                  <a:pt x="73901" y="303225"/>
                </a:lnTo>
                <a:lnTo>
                  <a:pt x="63563" y="275018"/>
                </a:lnTo>
                <a:lnTo>
                  <a:pt x="63563" y="350443"/>
                </a:lnTo>
                <a:lnTo>
                  <a:pt x="61569" y="359143"/>
                </a:lnTo>
                <a:lnTo>
                  <a:pt x="56248" y="366001"/>
                </a:lnTo>
                <a:lnTo>
                  <a:pt x="48552" y="370522"/>
                </a:lnTo>
                <a:lnTo>
                  <a:pt x="39420" y="372135"/>
                </a:lnTo>
                <a:lnTo>
                  <a:pt x="30264" y="370522"/>
                </a:lnTo>
                <a:lnTo>
                  <a:pt x="22555" y="366001"/>
                </a:lnTo>
                <a:lnTo>
                  <a:pt x="17233" y="359143"/>
                </a:lnTo>
                <a:lnTo>
                  <a:pt x="15252" y="350443"/>
                </a:lnTo>
                <a:lnTo>
                  <a:pt x="17233" y="323215"/>
                </a:lnTo>
                <a:lnTo>
                  <a:pt x="22555" y="297802"/>
                </a:lnTo>
                <a:lnTo>
                  <a:pt x="30264" y="279031"/>
                </a:lnTo>
                <a:lnTo>
                  <a:pt x="39420" y="271691"/>
                </a:lnTo>
                <a:lnTo>
                  <a:pt x="48552" y="279031"/>
                </a:lnTo>
                <a:lnTo>
                  <a:pt x="56248" y="297802"/>
                </a:lnTo>
                <a:lnTo>
                  <a:pt x="61569" y="323215"/>
                </a:lnTo>
                <a:lnTo>
                  <a:pt x="63563" y="350443"/>
                </a:lnTo>
                <a:lnTo>
                  <a:pt x="63563" y="275018"/>
                </a:lnTo>
                <a:lnTo>
                  <a:pt x="62344" y="271691"/>
                </a:lnTo>
                <a:lnTo>
                  <a:pt x="62191" y="271310"/>
                </a:lnTo>
                <a:lnTo>
                  <a:pt x="39420" y="256832"/>
                </a:lnTo>
                <a:lnTo>
                  <a:pt x="16624" y="271310"/>
                </a:lnTo>
                <a:lnTo>
                  <a:pt x="4927" y="303225"/>
                </a:lnTo>
                <a:lnTo>
                  <a:pt x="609" y="335343"/>
                </a:lnTo>
                <a:lnTo>
                  <a:pt x="0" y="350443"/>
                </a:lnTo>
                <a:lnTo>
                  <a:pt x="2273" y="362724"/>
                </a:lnTo>
                <a:lnTo>
                  <a:pt x="8737" y="373291"/>
                </a:lnTo>
                <a:lnTo>
                  <a:pt x="18770" y="381279"/>
                </a:lnTo>
                <a:lnTo>
                  <a:pt x="31788" y="385838"/>
                </a:lnTo>
                <a:lnTo>
                  <a:pt x="31788" y="426923"/>
                </a:lnTo>
                <a:lnTo>
                  <a:pt x="35598" y="429209"/>
                </a:lnTo>
                <a:lnTo>
                  <a:pt x="43230" y="429209"/>
                </a:lnTo>
                <a:lnTo>
                  <a:pt x="47040" y="426923"/>
                </a:lnTo>
                <a:lnTo>
                  <a:pt x="47040" y="385838"/>
                </a:lnTo>
                <a:lnTo>
                  <a:pt x="60045" y="381279"/>
                </a:lnTo>
                <a:lnTo>
                  <a:pt x="70078" y="373291"/>
                </a:lnTo>
                <a:lnTo>
                  <a:pt x="70777" y="372135"/>
                </a:lnTo>
                <a:lnTo>
                  <a:pt x="76542" y="362724"/>
                </a:lnTo>
                <a:lnTo>
                  <a:pt x="78828" y="350443"/>
                </a:lnTo>
                <a:close/>
              </a:path>
              <a:path w="476250" h="430530">
                <a:moveTo>
                  <a:pt x="95351" y="216890"/>
                </a:moveTo>
                <a:lnTo>
                  <a:pt x="91541" y="214604"/>
                </a:lnTo>
                <a:lnTo>
                  <a:pt x="50850" y="214604"/>
                </a:lnTo>
                <a:lnTo>
                  <a:pt x="47040" y="216890"/>
                </a:lnTo>
                <a:lnTo>
                  <a:pt x="47040" y="239712"/>
                </a:lnTo>
                <a:lnTo>
                  <a:pt x="50850" y="243141"/>
                </a:lnTo>
                <a:lnTo>
                  <a:pt x="59753" y="243141"/>
                </a:lnTo>
                <a:lnTo>
                  <a:pt x="63563" y="239712"/>
                </a:lnTo>
                <a:lnTo>
                  <a:pt x="63563" y="228307"/>
                </a:lnTo>
                <a:lnTo>
                  <a:pt x="78828" y="228307"/>
                </a:lnTo>
                <a:lnTo>
                  <a:pt x="78828" y="268262"/>
                </a:lnTo>
                <a:lnTo>
                  <a:pt x="82638" y="271703"/>
                </a:lnTo>
                <a:lnTo>
                  <a:pt x="91541" y="271703"/>
                </a:lnTo>
                <a:lnTo>
                  <a:pt x="95351" y="268262"/>
                </a:lnTo>
                <a:lnTo>
                  <a:pt x="95351" y="216890"/>
                </a:lnTo>
                <a:close/>
              </a:path>
              <a:path w="476250" h="430530">
                <a:moveTo>
                  <a:pt x="95351" y="131279"/>
                </a:moveTo>
                <a:lnTo>
                  <a:pt x="91541" y="127850"/>
                </a:lnTo>
                <a:lnTo>
                  <a:pt x="78828" y="127850"/>
                </a:lnTo>
                <a:lnTo>
                  <a:pt x="78828" y="142684"/>
                </a:lnTo>
                <a:lnTo>
                  <a:pt x="78828" y="171221"/>
                </a:lnTo>
                <a:lnTo>
                  <a:pt x="63563" y="171221"/>
                </a:lnTo>
                <a:lnTo>
                  <a:pt x="63563" y="142684"/>
                </a:lnTo>
                <a:lnTo>
                  <a:pt x="78828" y="142684"/>
                </a:lnTo>
                <a:lnTo>
                  <a:pt x="78828" y="127850"/>
                </a:lnTo>
                <a:lnTo>
                  <a:pt x="50850" y="127850"/>
                </a:lnTo>
                <a:lnTo>
                  <a:pt x="47040" y="131279"/>
                </a:lnTo>
                <a:lnTo>
                  <a:pt x="47040" y="182638"/>
                </a:lnTo>
                <a:lnTo>
                  <a:pt x="50850" y="184924"/>
                </a:lnTo>
                <a:lnTo>
                  <a:pt x="91541" y="184924"/>
                </a:lnTo>
                <a:lnTo>
                  <a:pt x="95351" y="182638"/>
                </a:lnTo>
                <a:lnTo>
                  <a:pt x="95351" y="171221"/>
                </a:lnTo>
                <a:lnTo>
                  <a:pt x="95351" y="142684"/>
                </a:lnTo>
                <a:lnTo>
                  <a:pt x="95351" y="131279"/>
                </a:lnTo>
                <a:close/>
              </a:path>
              <a:path w="476250" h="430530">
                <a:moveTo>
                  <a:pt x="111887" y="87922"/>
                </a:moveTo>
                <a:lnTo>
                  <a:pt x="108064" y="84480"/>
                </a:lnTo>
                <a:lnTo>
                  <a:pt x="2540" y="84480"/>
                </a:lnTo>
                <a:lnTo>
                  <a:pt x="0" y="87922"/>
                </a:lnTo>
                <a:lnTo>
                  <a:pt x="0" y="239712"/>
                </a:lnTo>
                <a:lnTo>
                  <a:pt x="2540" y="243141"/>
                </a:lnTo>
                <a:lnTo>
                  <a:pt x="11442" y="243141"/>
                </a:lnTo>
                <a:lnTo>
                  <a:pt x="15252" y="239712"/>
                </a:lnTo>
                <a:lnTo>
                  <a:pt x="15252" y="99314"/>
                </a:lnTo>
                <a:lnTo>
                  <a:pt x="108064" y="99314"/>
                </a:lnTo>
                <a:lnTo>
                  <a:pt x="111887" y="95885"/>
                </a:lnTo>
                <a:lnTo>
                  <a:pt x="111887" y="87922"/>
                </a:lnTo>
                <a:close/>
              </a:path>
              <a:path w="476250" h="430530">
                <a:moveTo>
                  <a:pt x="223774" y="216890"/>
                </a:moveTo>
                <a:lnTo>
                  <a:pt x="219964" y="214604"/>
                </a:lnTo>
                <a:lnTo>
                  <a:pt x="207238" y="214604"/>
                </a:lnTo>
                <a:lnTo>
                  <a:pt x="207238" y="228307"/>
                </a:lnTo>
                <a:lnTo>
                  <a:pt x="207238" y="256832"/>
                </a:lnTo>
                <a:lnTo>
                  <a:pt x="191973" y="256832"/>
                </a:lnTo>
                <a:lnTo>
                  <a:pt x="191973" y="228307"/>
                </a:lnTo>
                <a:lnTo>
                  <a:pt x="207238" y="228307"/>
                </a:lnTo>
                <a:lnTo>
                  <a:pt x="207238" y="214604"/>
                </a:lnTo>
                <a:lnTo>
                  <a:pt x="179260" y="214604"/>
                </a:lnTo>
                <a:lnTo>
                  <a:pt x="175450" y="216890"/>
                </a:lnTo>
                <a:lnTo>
                  <a:pt x="175450" y="268262"/>
                </a:lnTo>
                <a:lnTo>
                  <a:pt x="179260" y="271691"/>
                </a:lnTo>
                <a:lnTo>
                  <a:pt x="219964" y="271691"/>
                </a:lnTo>
                <a:lnTo>
                  <a:pt x="223774" y="268262"/>
                </a:lnTo>
                <a:lnTo>
                  <a:pt x="223774" y="256832"/>
                </a:lnTo>
                <a:lnTo>
                  <a:pt x="223774" y="228307"/>
                </a:lnTo>
                <a:lnTo>
                  <a:pt x="223774" y="216890"/>
                </a:lnTo>
                <a:close/>
              </a:path>
              <a:path w="476250" h="430530">
                <a:moveTo>
                  <a:pt x="223774" y="131279"/>
                </a:moveTo>
                <a:lnTo>
                  <a:pt x="219964" y="127850"/>
                </a:lnTo>
                <a:lnTo>
                  <a:pt x="207238" y="127850"/>
                </a:lnTo>
                <a:lnTo>
                  <a:pt x="207238" y="142684"/>
                </a:lnTo>
                <a:lnTo>
                  <a:pt x="207238" y="171221"/>
                </a:lnTo>
                <a:lnTo>
                  <a:pt x="191973" y="171221"/>
                </a:lnTo>
                <a:lnTo>
                  <a:pt x="191973" y="142684"/>
                </a:lnTo>
                <a:lnTo>
                  <a:pt x="207238" y="142684"/>
                </a:lnTo>
                <a:lnTo>
                  <a:pt x="207238" y="127850"/>
                </a:lnTo>
                <a:lnTo>
                  <a:pt x="179260" y="127850"/>
                </a:lnTo>
                <a:lnTo>
                  <a:pt x="175450" y="131279"/>
                </a:lnTo>
                <a:lnTo>
                  <a:pt x="175450" y="182638"/>
                </a:lnTo>
                <a:lnTo>
                  <a:pt x="179260" y="184924"/>
                </a:lnTo>
                <a:lnTo>
                  <a:pt x="219964" y="184924"/>
                </a:lnTo>
                <a:lnTo>
                  <a:pt x="223774" y="182638"/>
                </a:lnTo>
                <a:lnTo>
                  <a:pt x="223774" y="171221"/>
                </a:lnTo>
                <a:lnTo>
                  <a:pt x="223774" y="142684"/>
                </a:lnTo>
                <a:lnTo>
                  <a:pt x="223774" y="131279"/>
                </a:lnTo>
                <a:close/>
              </a:path>
              <a:path w="476250" h="430530">
                <a:moveTo>
                  <a:pt x="223774" y="44538"/>
                </a:moveTo>
                <a:lnTo>
                  <a:pt x="219964" y="41097"/>
                </a:lnTo>
                <a:lnTo>
                  <a:pt x="207238" y="41097"/>
                </a:lnTo>
                <a:lnTo>
                  <a:pt x="207238" y="55930"/>
                </a:lnTo>
                <a:lnTo>
                  <a:pt x="207238" y="84480"/>
                </a:lnTo>
                <a:lnTo>
                  <a:pt x="191973" y="84480"/>
                </a:lnTo>
                <a:lnTo>
                  <a:pt x="191973" y="55930"/>
                </a:lnTo>
                <a:lnTo>
                  <a:pt x="207238" y="55930"/>
                </a:lnTo>
                <a:lnTo>
                  <a:pt x="207238" y="41097"/>
                </a:lnTo>
                <a:lnTo>
                  <a:pt x="179260" y="41097"/>
                </a:lnTo>
                <a:lnTo>
                  <a:pt x="175450" y="44538"/>
                </a:lnTo>
                <a:lnTo>
                  <a:pt x="175450" y="95885"/>
                </a:lnTo>
                <a:lnTo>
                  <a:pt x="179260" y="99314"/>
                </a:lnTo>
                <a:lnTo>
                  <a:pt x="219964" y="99314"/>
                </a:lnTo>
                <a:lnTo>
                  <a:pt x="223774" y="95885"/>
                </a:lnTo>
                <a:lnTo>
                  <a:pt x="223774" y="84480"/>
                </a:lnTo>
                <a:lnTo>
                  <a:pt x="223774" y="55930"/>
                </a:lnTo>
                <a:lnTo>
                  <a:pt x="223774" y="44538"/>
                </a:lnTo>
                <a:close/>
              </a:path>
              <a:path w="476250" h="430530">
                <a:moveTo>
                  <a:pt x="247929" y="349313"/>
                </a:moveTo>
                <a:lnTo>
                  <a:pt x="246659" y="347027"/>
                </a:lnTo>
                <a:lnTo>
                  <a:pt x="245376" y="345884"/>
                </a:lnTo>
                <a:lnTo>
                  <a:pt x="242836" y="342455"/>
                </a:lnTo>
                <a:lnTo>
                  <a:pt x="236486" y="342455"/>
                </a:lnTo>
                <a:lnTo>
                  <a:pt x="233946" y="345884"/>
                </a:lnTo>
                <a:lnTo>
                  <a:pt x="232676" y="347027"/>
                </a:lnTo>
                <a:lnTo>
                  <a:pt x="231406" y="349313"/>
                </a:lnTo>
                <a:lnTo>
                  <a:pt x="231406" y="352729"/>
                </a:lnTo>
                <a:lnTo>
                  <a:pt x="232676" y="353872"/>
                </a:lnTo>
                <a:lnTo>
                  <a:pt x="233946" y="356158"/>
                </a:lnTo>
                <a:lnTo>
                  <a:pt x="235216" y="357301"/>
                </a:lnTo>
                <a:lnTo>
                  <a:pt x="237756" y="358432"/>
                </a:lnTo>
                <a:lnTo>
                  <a:pt x="241566" y="358432"/>
                </a:lnTo>
                <a:lnTo>
                  <a:pt x="244106" y="357301"/>
                </a:lnTo>
                <a:lnTo>
                  <a:pt x="245376" y="356158"/>
                </a:lnTo>
                <a:lnTo>
                  <a:pt x="246659" y="353872"/>
                </a:lnTo>
                <a:lnTo>
                  <a:pt x="247929" y="352729"/>
                </a:lnTo>
                <a:lnTo>
                  <a:pt x="247929" y="349313"/>
                </a:lnTo>
                <a:close/>
              </a:path>
              <a:path w="476250" h="430530">
                <a:moveTo>
                  <a:pt x="303860" y="216890"/>
                </a:moveTo>
                <a:lnTo>
                  <a:pt x="300050" y="214604"/>
                </a:lnTo>
                <a:lnTo>
                  <a:pt x="287337" y="214604"/>
                </a:lnTo>
                <a:lnTo>
                  <a:pt x="287337" y="228307"/>
                </a:lnTo>
                <a:lnTo>
                  <a:pt x="287337" y="256832"/>
                </a:lnTo>
                <a:lnTo>
                  <a:pt x="272072" y="256832"/>
                </a:lnTo>
                <a:lnTo>
                  <a:pt x="272072" y="228307"/>
                </a:lnTo>
                <a:lnTo>
                  <a:pt x="287337" y="228307"/>
                </a:lnTo>
                <a:lnTo>
                  <a:pt x="287337" y="214604"/>
                </a:lnTo>
                <a:lnTo>
                  <a:pt x="259359" y="214604"/>
                </a:lnTo>
                <a:lnTo>
                  <a:pt x="255549" y="216890"/>
                </a:lnTo>
                <a:lnTo>
                  <a:pt x="255549" y="268262"/>
                </a:lnTo>
                <a:lnTo>
                  <a:pt x="259359" y="271691"/>
                </a:lnTo>
                <a:lnTo>
                  <a:pt x="300050" y="271691"/>
                </a:lnTo>
                <a:lnTo>
                  <a:pt x="303860" y="268262"/>
                </a:lnTo>
                <a:lnTo>
                  <a:pt x="303860" y="256832"/>
                </a:lnTo>
                <a:lnTo>
                  <a:pt x="303860" y="228307"/>
                </a:lnTo>
                <a:lnTo>
                  <a:pt x="303860" y="216890"/>
                </a:lnTo>
                <a:close/>
              </a:path>
              <a:path w="476250" h="430530">
                <a:moveTo>
                  <a:pt x="303860" y="131279"/>
                </a:moveTo>
                <a:lnTo>
                  <a:pt x="300050" y="127850"/>
                </a:lnTo>
                <a:lnTo>
                  <a:pt x="287337" y="127850"/>
                </a:lnTo>
                <a:lnTo>
                  <a:pt x="287337" y="142684"/>
                </a:lnTo>
                <a:lnTo>
                  <a:pt x="287337" y="171221"/>
                </a:lnTo>
                <a:lnTo>
                  <a:pt x="272072" y="171221"/>
                </a:lnTo>
                <a:lnTo>
                  <a:pt x="272072" y="142684"/>
                </a:lnTo>
                <a:lnTo>
                  <a:pt x="287337" y="142684"/>
                </a:lnTo>
                <a:lnTo>
                  <a:pt x="287337" y="127850"/>
                </a:lnTo>
                <a:lnTo>
                  <a:pt x="259359" y="127850"/>
                </a:lnTo>
                <a:lnTo>
                  <a:pt x="255549" y="131279"/>
                </a:lnTo>
                <a:lnTo>
                  <a:pt x="255549" y="182638"/>
                </a:lnTo>
                <a:lnTo>
                  <a:pt x="259359" y="184924"/>
                </a:lnTo>
                <a:lnTo>
                  <a:pt x="300050" y="184924"/>
                </a:lnTo>
                <a:lnTo>
                  <a:pt x="303860" y="182638"/>
                </a:lnTo>
                <a:lnTo>
                  <a:pt x="303860" y="171221"/>
                </a:lnTo>
                <a:lnTo>
                  <a:pt x="303860" y="142684"/>
                </a:lnTo>
                <a:lnTo>
                  <a:pt x="303860" y="131279"/>
                </a:lnTo>
                <a:close/>
              </a:path>
              <a:path w="476250" h="430530">
                <a:moveTo>
                  <a:pt x="303860" y="44538"/>
                </a:moveTo>
                <a:lnTo>
                  <a:pt x="300050" y="41097"/>
                </a:lnTo>
                <a:lnTo>
                  <a:pt x="287337" y="41097"/>
                </a:lnTo>
                <a:lnTo>
                  <a:pt x="287337" y="55930"/>
                </a:lnTo>
                <a:lnTo>
                  <a:pt x="287337" y="84480"/>
                </a:lnTo>
                <a:lnTo>
                  <a:pt x="272072" y="84480"/>
                </a:lnTo>
                <a:lnTo>
                  <a:pt x="272072" y="55930"/>
                </a:lnTo>
                <a:lnTo>
                  <a:pt x="287337" y="55930"/>
                </a:lnTo>
                <a:lnTo>
                  <a:pt x="287337" y="41097"/>
                </a:lnTo>
                <a:lnTo>
                  <a:pt x="259359" y="41097"/>
                </a:lnTo>
                <a:lnTo>
                  <a:pt x="255549" y="44538"/>
                </a:lnTo>
                <a:lnTo>
                  <a:pt x="255549" y="95885"/>
                </a:lnTo>
                <a:lnTo>
                  <a:pt x="259359" y="99314"/>
                </a:lnTo>
                <a:lnTo>
                  <a:pt x="300050" y="99314"/>
                </a:lnTo>
                <a:lnTo>
                  <a:pt x="303860" y="95885"/>
                </a:lnTo>
                <a:lnTo>
                  <a:pt x="303860" y="84480"/>
                </a:lnTo>
                <a:lnTo>
                  <a:pt x="303860" y="55930"/>
                </a:lnTo>
                <a:lnTo>
                  <a:pt x="303860" y="44538"/>
                </a:lnTo>
                <a:close/>
              </a:path>
              <a:path w="476250" h="430530">
                <a:moveTo>
                  <a:pt x="319125" y="303644"/>
                </a:moveTo>
                <a:lnTo>
                  <a:pt x="316585" y="300215"/>
                </a:lnTo>
                <a:lnTo>
                  <a:pt x="162737" y="300215"/>
                </a:lnTo>
                <a:lnTo>
                  <a:pt x="158927" y="303644"/>
                </a:lnTo>
                <a:lnTo>
                  <a:pt x="158927" y="311632"/>
                </a:lnTo>
                <a:lnTo>
                  <a:pt x="162737" y="315061"/>
                </a:lnTo>
                <a:lnTo>
                  <a:pt x="191973" y="315061"/>
                </a:lnTo>
                <a:lnTo>
                  <a:pt x="191973" y="383552"/>
                </a:lnTo>
                <a:lnTo>
                  <a:pt x="195795" y="386981"/>
                </a:lnTo>
                <a:lnTo>
                  <a:pt x="203428" y="386981"/>
                </a:lnTo>
                <a:lnTo>
                  <a:pt x="207238" y="383552"/>
                </a:lnTo>
                <a:lnTo>
                  <a:pt x="207238" y="315061"/>
                </a:lnTo>
                <a:lnTo>
                  <a:pt x="272059" y="315061"/>
                </a:lnTo>
                <a:lnTo>
                  <a:pt x="272059" y="383552"/>
                </a:lnTo>
                <a:lnTo>
                  <a:pt x="275869" y="386981"/>
                </a:lnTo>
                <a:lnTo>
                  <a:pt x="283527" y="386981"/>
                </a:lnTo>
                <a:lnTo>
                  <a:pt x="287337" y="383552"/>
                </a:lnTo>
                <a:lnTo>
                  <a:pt x="287337" y="315061"/>
                </a:lnTo>
                <a:lnTo>
                  <a:pt x="316585" y="315061"/>
                </a:lnTo>
                <a:lnTo>
                  <a:pt x="319125" y="311632"/>
                </a:lnTo>
                <a:lnTo>
                  <a:pt x="319125" y="303644"/>
                </a:lnTo>
                <a:close/>
              </a:path>
              <a:path w="476250" h="430530">
                <a:moveTo>
                  <a:pt x="352171" y="404101"/>
                </a:moveTo>
                <a:lnTo>
                  <a:pt x="348361" y="400672"/>
                </a:lnTo>
                <a:lnTo>
                  <a:pt x="115697" y="400672"/>
                </a:lnTo>
                <a:lnTo>
                  <a:pt x="111887" y="404101"/>
                </a:lnTo>
                <a:lnTo>
                  <a:pt x="111887" y="426923"/>
                </a:lnTo>
                <a:lnTo>
                  <a:pt x="115697" y="430352"/>
                </a:lnTo>
                <a:lnTo>
                  <a:pt x="123317" y="430352"/>
                </a:lnTo>
                <a:lnTo>
                  <a:pt x="127127" y="426923"/>
                </a:lnTo>
                <a:lnTo>
                  <a:pt x="127127" y="415518"/>
                </a:lnTo>
                <a:lnTo>
                  <a:pt x="348361" y="415518"/>
                </a:lnTo>
                <a:lnTo>
                  <a:pt x="352171" y="412089"/>
                </a:lnTo>
                <a:lnTo>
                  <a:pt x="352171" y="404101"/>
                </a:lnTo>
                <a:close/>
              </a:path>
              <a:path w="476250" h="430530">
                <a:moveTo>
                  <a:pt x="352171" y="2298"/>
                </a:moveTo>
                <a:lnTo>
                  <a:pt x="348361" y="0"/>
                </a:lnTo>
                <a:lnTo>
                  <a:pt x="130937" y="0"/>
                </a:lnTo>
                <a:lnTo>
                  <a:pt x="127127" y="2298"/>
                </a:lnTo>
                <a:lnTo>
                  <a:pt x="127127" y="383552"/>
                </a:lnTo>
                <a:lnTo>
                  <a:pt x="130937" y="386981"/>
                </a:lnTo>
                <a:lnTo>
                  <a:pt x="139852" y="386981"/>
                </a:lnTo>
                <a:lnTo>
                  <a:pt x="143675" y="383552"/>
                </a:lnTo>
                <a:lnTo>
                  <a:pt x="143675" y="12560"/>
                </a:lnTo>
                <a:lnTo>
                  <a:pt x="335648" y="12560"/>
                </a:lnTo>
                <a:lnTo>
                  <a:pt x="335648" y="383552"/>
                </a:lnTo>
                <a:lnTo>
                  <a:pt x="339458" y="386981"/>
                </a:lnTo>
                <a:lnTo>
                  <a:pt x="348361" y="386981"/>
                </a:lnTo>
                <a:lnTo>
                  <a:pt x="352171" y="383552"/>
                </a:lnTo>
                <a:lnTo>
                  <a:pt x="352171" y="2298"/>
                </a:lnTo>
                <a:close/>
              </a:path>
              <a:path w="476250" h="430530">
                <a:moveTo>
                  <a:pt x="432282" y="303644"/>
                </a:moveTo>
                <a:lnTo>
                  <a:pt x="428472" y="300215"/>
                </a:lnTo>
                <a:lnTo>
                  <a:pt x="415747" y="300215"/>
                </a:lnTo>
                <a:lnTo>
                  <a:pt x="415747" y="315061"/>
                </a:lnTo>
                <a:lnTo>
                  <a:pt x="415747" y="343598"/>
                </a:lnTo>
                <a:lnTo>
                  <a:pt x="399211" y="343598"/>
                </a:lnTo>
                <a:lnTo>
                  <a:pt x="399211" y="315061"/>
                </a:lnTo>
                <a:lnTo>
                  <a:pt x="415747" y="315061"/>
                </a:lnTo>
                <a:lnTo>
                  <a:pt x="415747" y="300215"/>
                </a:lnTo>
                <a:lnTo>
                  <a:pt x="387769" y="300215"/>
                </a:lnTo>
                <a:lnTo>
                  <a:pt x="383959" y="303644"/>
                </a:lnTo>
                <a:lnTo>
                  <a:pt x="383959" y="355015"/>
                </a:lnTo>
                <a:lnTo>
                  <a:pt x="387769" y="358432"/>
                </a:lnTo>
                <a:lnTo>
                  <a:pt x="428472" y="358432"/>
                </a:lnTo>
                <a:lnTo>
                  <a:pt x="432282" y="355015"/>
                </a:lnTo>
                <a:lnTo>
                  <a:pt x="432282" y="343598"/>
                </a:lnTo>
                <a:lnTo>
                  <a:pt x="432282" y="315061"/>
                </a:lnTo>
                <a:lnTo>
                  <a:pt x="432282" y="303644"/>
                </a:lnTo>
                <a:close/>
              </a:path>
              <a:path w="476250" h="430530">
                <a:moveTo>
                  <a:pt x="432282" y="216890"/>
                </a:moveTo>
                <a:lnTo>
                  <a:pt x="428472" y="214604"/>
                </a:lnTo>
                <a:lnTo>
                  <a:pt x="415747" y="214604"/>
                </a:lnTo>
                <a:lnTo>
                  <a:pt x="415747" y="228307"/>
                </a:lnTo>
                <a:lnTo>
                  <a:pt x="415747" y="256832"/>
                </a:lnTo>
                <a:lnTo>
                  <a:pt x="399211" y="256832"/>
                </a:lnTo>
                <a:lnTo>
                  <a:pt x="399211" y="228307"/>
                </a:lnTo>
                <a:lnTo>
                  <a:pt x="415747" y="228307"/>
                </a:lnTo>
                <a:lnTo>
                  <a:pt x="415747" y="214604"/>
                </a:lnTo>
                <a:lnTo>
                  <a:pt x="387769" y="214604"/>
                </a:lnTo>
                <a:lnTo>
                  <a:pt x="383959" y="216890"/>
                </a:lnTo>
                <a:lnTo>
                  <a:pt x="383959" y="268262"/>
                </a:lnTo>
                <a:lnTo>
                  <a:pt x="387769" y="271691"/>
                </a:lnTo>
                <a:lnTo>
                  <a:pt x="428472" y="271691"/>
                </a:lnTo>
                <a:lnTo>
                  <a:pt x="432282" y="268262"/>
                </a:lnTo>
                <a:lnTo>
                  <a:pt x="432282" y="256832"/>
                </a:lnTo>
                <a:lnTo>
                  <a:pt x="432282" y="228307"/>
                </a:lnTo>
                <a:lnTo>
                  <a:pt x="432282" y="216890"/>
                </a:lnTo>
                <a:close/>
              </a:path>
              <a:path w="476250" h="430530">
                <a:moveTo>
                  <a:pt x="432282" y="131279"/>
                </a:moveTo>
                <a:lnTo>
                  <a:pt x="428472" y="127850"/>
                </a:lnTo>
                <a:lnTo>
                  <a:pt x="415747" y="127850"/>
                </a:lnTo>
                <a:lnTo>
                  <a:pt x="415747" y="142684"/>
                </a:lnTo>
                <a:lnTo>
                  <a:pt x="415747" y="171221"/>
                </a:lnTo>
                <a:lnTo>
                  <a:pt x="399211" y="171221"/>
                </a:lnTo>
                <a:lnTo>
                  <a:pt x="399211" y="142684"/>
                </a:lnTo>
                <a:lnTo>
                  <a:pt x="415747" y="142684"/>
                </a:lnTo>
                <a:lnTo>
                  <a:pt x="415747" y="127850"/>
                </a:lnTo>
                <a:lnTo>
                  <a:pt x="387769" y="127850"/>
                </a:lnTo>
                <a:lnTo>
                  <a:pt x="383959" y="131279"/>
                </a:lnTo>
                <a:lnTo>
                  <a:pt x="383959" y="182638"/>
                </a:lnTo>
                <a:lnTo>
                  <a:pt x="387769" y="184924"/>
                </a:lnTo>
                <a:lnTo>
                  <a:pt x="428472" y="184924"/>
                </a:lnTo>
                <a:lnTo>
                  <a:pt x="432282" y="182638"/>
                </a:lnTo>
                <a:lnTo>
                  <a:pt x="432282" y="171221"/>
                </a:lnTo>
                <a:lnTo>
                  <a:pt x="432282" y="142684"/>
                </a:lnTo>
                <a:lnTo>
                  <a:pt x="432282" y="131279"/>
                </a:lnTo>
                <a:close/>
              </a:path>
              <a:path w="476250" h="430530">
                <a:moveTo>
                  <a:pt x="476237" y="84480"/>
                </a:moveTo>
                <a:lnTo>
                  <a:pt x="371246" y="84480"/>
                </a:lnTo>
                <a:lnTo>
                  <a:pt x="367436" y="87909"/>
                </a:lnTo>
                <a:lnTo>
                  <a:pt x="367436" y="95885"/>
                </a:lnTo>
                <a:lnTo>
                  <a:pt x="371246" y="99314"/>
                </a:lnTo>
                <a:lnTo>
                  <a:pt x="464058" y="99314"/>
                </a:lnTo>
                <a:lnTo>
                  <a:pt x="464058" y="388124"/>
                </a:lnTo>
                <a:lnTo>
                  <a:pt x="464058" y="402958"/>
                </a:lnTo>
                <a:lnTo>
                  <a:pt x="464058" y="412089"/>
                </a:lnTo>
                <a:lnTo>
                  <a:pt x="460248" y="415518"/>
                </a:lnTo>
                <a:lnTo>
                  <a:pt x="387769" y="415518"/>
                </a:lnTo>
                <a:lnTo>
                  <a:pt x="383959" y="412089"/>
                </a:lnTo>
                <a:lnTo>
                  <a:pt x="383959" y="404101"/>
                </a:lnTo>
                <a:lnTo>
                  <a:pt x="387769" y="400672"/>
                </a:lnTo>
                <a:lnTo>
                  <a:pt x="392861" y="400672"/>
                </a:lnTo>
                <a:lnTo>
                  <a:pt x="395401" y="401815"/>
                </a:lnTo>
                <a:lnTo>
                  <a:pt x="396671" y="401815"/>
                </a:lnTo>
                <a:lnTo>
                  <a:pt x="397941" y="402958"/>
                </a:lnTo>
                <a:lnTo>
                  <a:pt x="400481" y="404101"/>
                </a:lnTo>
                <a:lnTo>
                  <a:pt x="405587" y="401815"/>
                </a:lnTo>
                <a:lnTo>
                  <a:pt x="406857" y="400672"/>
                </a:lnTo>
                <a:lnTo>
                  <a:pt x="408127" y="399529"/>
                </a:lnTo>
                <a:lnTo>
                  <a:pt x="408127" y="397256"/>
                </a:lnTo>
                <a:lnTo>
                  <a:pt x="409397" y="391541"/>
                </a:lnTo>
                <a:lnTo>
                  <a:pt x="415747" y="386981"/>
                </a:lnTo>
                <a:lnTo>
                  <a:pt x="431012" y="386981"/>
                </a:lnTo>
                <a:lnTo>
                  <a:pt x="437375" y="391541"/>
                </a:lnTo>
                <a:lnTo>
                  <a:pt x="439915" y="397256"/>
                </a:lnTo>
                <a:lnTo>
                  <a:pt x="439915" y="399529"/>
                </a:lnTo>
                <a:lnTo>
                  <a:pt x="441185" y="401815"/>
                </a:lnTo>
                <a:lnTo>
                  <a:pt x="446265" y="404101"/>
                </a:lnTo>
                <a:lnTo>
                  <a:pt x="456438" y="399529"/>
                </a:lnTo>
                <a:lnTo>
                  <a:pt x="464058" y="402958"/>
                </a:lnTo>
                <a:lnTo>
                  <a:pt x="464058" y="388124"/>
                </a:lnTo>
                <a:lnTo>
                  <a:pt x="461518" y="386981"/>
                </a:lnTo>
                <a:lnTo>
                  <a:pt x="451345" y="386981"/>
                </a:lnTo>
                <a:lnTo>
                  <a:pt x="446620" y="380822"/>
                </a:lnTo>
                <a:lnTo>
                  <a:pt x="440220" y="376135"/>
                </a:lnTo>
                <a:lnTo>
                  <a:pt x="432396" y="373176"/>
                </a:lnTo>
                <a:lnTo>
                  <a:pt x="423379" y="372135"/>
                </a:lnTo>
                <a:lnTo>
                  <a:pt x="415061" y="373176"/>
                </a:lnTo>
                <a:lnTo>
                  <a:pt x="407479" y="376135"/>
                </a:lnTo>
                <a:lnTo>
                  <a:pt x="400837" y="380822"/>
                </a:lnTo>
                <a:lnTo>
                  <a:pt x="395401" y="386981"/>
                </a:lnTo>
                <a:lnTo>
                  <a:pt x="391591" y="386981"/>
                </a:lnTo>
                <a:lnTo>
                  <a:pt x="382447" y="388607"/>
                </a:lnTo>
                <a:lnTo>
                  <a:pt x="374738" y="393115"/>
                </a:lnTo>
                <a:lnTo>
                  <a:pt x="369417" y="399986"/>
                </a:lnTo>
                <a:lnTo>
                  <a:pt x="367436" y="408660"/>
                </a:lnTo>
                <a:lnTo>
                  <a:pt x="369417" y="416699"/>
                </a:lnTo>
                <a:lnTo>
                  <a:pt x="374738" y="423227"/>
                </a:lnTo>
                <a:lnTo>
                  <a:pt x="382447" y="427609"/>
                </a:lnTo>
                <a:lnTo>
                  <a:pt x="391591" y="429209"/>
                </a:lnTo>
                <a:lnTo>
                  <a:pt x="456438" y="429209"/>
                </a:lnTo>
                <a:lnTo>
                  <a:pt x="465366" y="427609"/>
                </a:lnTo>
                <a:lnTo>
                  <a:pt x="472630" y="423227"/>
                </a:lnTo>
                <a:lnTo>
                  <a:pt x="476237" y="418401"/>
                </a:lnTo>
                <a:lnTo>
                  <a:pt x="476237" y="415518"/>
                </a:lnTo>
                <a:lnTo>
                  <a:pt x="476237" y="399529"/>
                </a:lnTo>
                <a:lnTo>
                  <a:pt x="476237" y="388124"/>
                </a:lnTo>
                <a:lnTo>
                  <a:pt x="476237" y="84480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6"/>
          <p:cNvSpPr/>
          <p:nvPr/>
        </p:nvSpPr>
        <p:spPr>
          <a:xfrm>
            <a:off x="8978919" y="5674393"/>
            <a:ext cx="619125" cy="443230"/>
          </a:xfrm>
          <a:custGeom>
            <a:avLst/>
            <a:gdLst/>
            <a:ahLst/>
            <a:cxnLst/>
            <a:rect l="l" t="t" r="r" b="b"/>
            <a:pathLst>
              <a:path w="619125" h="443229">
                <a:moveTo>
                  <a:pt x="618997" y="421733"/>
                </a:moveTo>
                <a:lnTo>
                  <a:pt x="4038" y="421733"/>
                </a:lnTo>
                <a:lnTo>
                  <a:pt x="0" y="427017"/>
                </a:lnTo>
                <a:lnTo>
                  <a:pt x="0" y="437579"/>
                </a:lnTo>
                <a:lnTo>
                  <a:pt x="4038" y="442862"/>
                </a:lnTo>
                <a:lnTo>
                  <a:pt x="618997" y="442862"/>
                </a:lnTo>
                <a:lnTo>
                  <a:pt x="618997" y="421733"/>
                </a:lnTo>
                <a:close/>
              </a:path>
              <a:path w="619125" h="443229">
                <a:moveTo>
                  <a:pt x="116093" y="0"/>
                </a:moveTo>
                <a:lnTo>
                  <a:pt x="98785" y="0"/>
                </a:lnTo>
                <a:lnTo>
                  <a:pt x="98272" y="501"/>
                </a:lnTo>
                <a:lnTo>
                  <a:pt x="70099" y="66192"/>
                </a:lnTo>
                <a:lnTo>
                  <a:pt x="47773" y="125337"/>
                </a:lnTo>
                <a:lnTo>
                  <a:pt x="29261" y="186892"/>
                </a:lnTo>
                <a:lnTo>
                  <a:pt x="21539" y="239514"/>
                </a:lnTo>
                <a:lnTo>
                  <a:pt x="27260" y="270356"/>
                </a:lnTo>
                <a:lnTo>
                  <a:pt x="43078" y="296124"/>
                </a:lnTo>
                <a:lnTo>
                  <a:pt x="66973" y="314713"/>
                </a:lnTo>
                <a:lnTo>
                  <a:pt x="96926" y="324018"/>
                </a:lnTo>
                <a:lnTo>
                  <a:pt x="96926" y="421733"/>
                </a:lnTo>
                <a:lnTo>
                  <a:pt x="117119" y="421733"/>
                </a:lnTo>
                <a:lnTo>
                  <a:pt x="117119" y="324018"/>
                </a:lnTo>
                <a:lnTo>
                  <a:pt x="147282" y="314713"/>
                </a:lnTo>
                <a:lnTo>
                  <a:pt x="161039" y="304214"/>
                </a:lnTo>
                <a:lnTo>
                  <a:pt x="96926" y="304214"/>
                </a:lnTo>
                <a:lnTo>
                  <a:pt x="75239" y="296518"/>
                </a:lnTo>
                <a:lnTo>
                  <a:pt x="57718" y="282261"/>
                </a:lnTo>
                <a:lnTo>
                  <a:pt x="46002" y="262806"/>
                </a:lnTo>
                <a:lnTo>
                  <a:pt x="41732" y="239514"/>
                </a:lnTo>
                <a:lnTo>
                  <a:pt x="49199" y="189804"/>
                </a:lnTo>
                <a:lnTo>
                  <a:pt x="67141" y="131063"/>
                </a:lnTo>
                <a:lnTo>
                  <a:pt x="88870" y="74057"/>
                </a:lnTo>
                <a:lnTo>
                  <a:pt x="107696" y="29552"/>
                </a:lnTo>
                <a:lnTo>
                  <a:pt x="129828" y="29552"/>
                </a:lnTo>
                <a:lnTo>
                  <a:pt x="126133" y="20799"/>
                </a:lnTo>
                <a:lnTo>
                  <a:pt x="117119" y="501"/>
                </a:lnTo>
                <a:lnTo>
                  <a:pt x="116093" y="0"/>
                </a:lnTo>
                <a:close/>
              </a:path>
              <a:path w="619125" h="443229">
                <a:moveTo>
                  <a:pt x="224815" y="388724"/>
                </a:moveTo>
                <a:lnTo>
                  <a:pt x="203276" y="388724"/>
                </a:lnTo>
                <a:lnTo>
                  <a:pt x="196545" y="421733"/>
                </a:lnTo>
                <a:lnTo>
                  <a:pt x="218084" y="421733"/>
                </a:lnTo>
                <a:lnTo>
                  <a:pt x="224815" y="388724"/>
                </a:lnTo>
                <a:close/>
              </a:path>
              <a:path w="619125" h="443229">
                <a:moveTo>
                  <a:pt x="402513" y="388724"/>
                </a:moveTo>
                <a:lnTo>
                  <a:pt x="382320" y="388724"/>
                </a:lnTo>
                <a:lnTo>
                  <a:pt x="389051" y="421733"/>
                </a:lnTo>
                <a:lnTo>
                  <a:pt x="409244" y="421733"/>
                </a:lnTo>
                <a:lnTo>
                  <a:pt x="402513" y="388724"/>
                </a:lnTo>
                <a:close/>
              </a:path>
              <a:path w="619125" h="443229">
                <a:moveTo>
                  <a:pt x="483285" y="91624"/>
                </a:moveTo>
                <a:lnTo>
                  <a:pt x="428078" y="91624"/>
                </a:lnTo>
                <a:lnTo>
                  <a:pt x="424040" y="95592"/>
                </a:lnTo>
                <a:lnTo>
                  <a:pt x="424040" y="144442"/>
                </a:lnTo>
                <a:lnTo>
                  <a:pt x="425702" y="153992"/>
                </a:lnTo>
                <a:lnTo>
                  <a:pt x="430266" y="162430"/>
                </a:lnTo>
                <a:lnTo>
                  <a:pt x="437102" y="169136"/>
                </a:lnTo>
                <a:lnTo>
                  <a:pt x="445579" y="173493"/>
                </a:lnTo>
                <a:lnTo>
                  <a:pt x="445579" y="421733"/>
                </a:lnTo>
                <a:lnTo>
                  <a:pt x="465772" y="421733"/>
                </a:lnTo>
                <a:lnTo>
                  <a:pt x="465772" y="173493"/>
                </a:lnTo>
                <a:lnTo>
                  <a:pt x="474249" y="169136"/>
                </a:lnTo>
                <a:lnTo>
                  <a:pt x="481085" y="162430"/>
                </a:lnTo>
                <a:lnTo>
                  <a:pt x="485099" y="155009"/>
                </a:lnTo>
                <a:lnTo>
                  <a:pt x="449630" y="155009"/>
                </a:lnTo>
                <a:lnTo>
                  <a:pt x="444233" y="149726"/>
                </a:lnTo>
                <a:lnTo>
                  <a:pt x="444233" y="111422"/>
                </a:lnTo>
                <a:lnTo>
                  <a:pt x="487311" y="111422"/>
                </a:lnTo>
                <a:lnTo>
                  <a:pt x="487311" y="95592"/>
                </a:lnTo>
                <a:lnTo>
                  <a:pt x="483285" y="91624"/>
                </a:lnTo>
                <a:close/>
              </a:path>
              <a:path w="619125" h="443229">
                <a:moveTo>
                  <a:pt x="542518" y="155009"/>
                </a:moveTo>
                <a:lnTo>
                  <a:pt x="511280" y="187874"/>
                </a:lnTo>
                <a:lnTo>
                  <a:pt x="496619" y="235403"/>
                </a:lnTo>
                <a:lnTo>
                  <a:pt x="489627" y="272912"/>
                </a:lnTo>
                <a:lnTo>
                  <a:pt x="488657" y="285724"/>
                </a:lnTo>
                <a:lnTo>
                  <a:pt x="492002" y="302828"/>
                </a:lnTo>
                <a:lnTo>
                  <a:pt x="501280" y="317581"/>
                </a:lnTo>
                <a:lnTo>
                  <a:pt x="515355" y="328620"/>
                </a:lnTo>
                <a:lnTo>
                  <a:pt x="533095" y="334585"/>
                </a:lnTo>
                <a:lnTo>
                  <a:pt x="533095" y="421733"/>
                </a:lnTo>
                <a:lnTo>
                  <a:pt x="553288" y="421733"/>
                </a:lnTo>
                <a:lnTo>
                  <a:pt x="553288" y="334585"/>
                </a:lnTo>
                <a:lnTo>
                  <a:pt x="570236" y="328620"/>
                </a:lnTo>
                <a:lnTo>
                  <a:pt x="583909" y="317581"/>
                </a:lnTo>
                <a:lnTo>
                  <a:pt x="586463" y="313456"/>
                </a:lnTo>
                <a:lnTo>
                  <a:pt x="533095" y="313456"/>
                </a:lnTo>
                <a:lnTo>
                  <a:pt x="523622" y="309308"/>
                </a:lnTo>
                <a:lnTo>
                  <a:pt x="515920" y="303056"/>
                </a:lnTo>
                <a:lnTo>
                  <a:pt x="510744" y="295071"/>
                </a:lnTo>
                <a:lnTo>
                  <a:pt x="508850" y="285724"/>
                </a:lnTo>
                <a:lnTo>
                  <a:pt x="509609" y="275822"/>
                </a:lnTo>
                <a:lnTo>
                  <a:pt x="520966" y="222343"/>
                </a:lnTo>
                <a:lnTo>
                  <a:pt x="535276" y="184872"/>
                </a:lnTo>
                <a:lnTo>
                  <a:pt x="542518" y="176128"/>
                </a:lnTo>
                <a:lnTo>
                  <a:pt x="568223" y="176128"/>
                </a:lnTo>
                <a:lnTo>
                  <a:pt x="564719" y="169368"/>
                </a:lnTo>
                <a:lnTo>
                  <a:pt x="554122" y="158537"/>
                </a:lnTo>
                <a:lnTo>
                  <a:pt x="542518" y="155009"/>
                </a:lnTo>
                <a:close/>
              </a:path>
              <a:path w="619125" h="443229">
                <a:moveTo>
                  <a:pt x="417309" y="368914"/>
                </a:moveTo>
                <a:lnTo>
                  <a:pt x="188468" y="368914"/>
                </a:lnTo>
                <a:lnTo>
                  <a:pt x="184429" y="372874"/>
                </a:lnTo>
                <a:lnTo>
                  <a:pt x="184429" y="384760"/>
                </a:lnTo>
                <a:lnTo>
                  <a:pt x="188468" y="388724"/>
                </a:lnTo>
                <a:lnTo>
                  <a:pt x="417309" y="388724"/>
                </a:lnTo>
                <a:lnTo>
                  <a:pt x="422694" y="384760"/>
                </a:lnTo>
                <a:lnTo>
                  <a:pt x="422694" y="372874"/>
                </a:lnTo>
                <a:lnTo>
                  <a:pt x="417309" y="368914"/>
                </a:lnTo>
                <a:close/>
              </a:path>
              <a:path w="619125" h="443229">
                <a:moveTo>
                  <a:pt x="236931" y="346467"/>
                </a:moveTo>
                <a:lnTo>
                  <a:pt x="216738" y="346467"/>
                </a:lnTo>
                <a:lnTo>
                  <a:pt x="216738" y="368914"/>
                </a:lnTo>
                <a:lnTo>
                  <a:pt x="236931" y="368914"/>
                </a:lnTo>
                <a:lnTo>
                  <a:pt x="236931" y="346467"/>
                </a:lnTo>
                <a:close/>
              </a:path>
              <a:path w="619125" h="443229">
                <a:moveTo>
                  <a:pt x="389051" y="346467"/>
                </a:moveTo>
                <a:lnTo>
                  <a:pt x="368858" y="346467"/>
                </a:lnTo>
                <a:lnTo>
                  <a:pt x="368858" y="368914"/>
                </a:lnTo>
                <a:lnTo>
                  <a:pt x="389051" y="368914"/>
                </a:lnTo>
                <a:lnTo>
                  <a:pt x="389051" y="346467"/>
                </a:lnTo>
                <a:close/>
              </a:path>
              <a:path w="619125" h="443229">
                <a:moveTo>
                  <a:pt x="406539" y="326662"/>
                </a:moveTo>
                <a:lnTo>
                  <a:pt x="199224" y="326662"/>
                </a:lnTo>
                <a:lnTo>
                  <a:pt x="195199" y="330621"/>
                </a:lnTo>
                <a:lnTo>
                  <a:pt x="195199" y="341182"/>
                </a:lnTo>
                <a:lnTo>
                  <a:pt x="199224" y="346467"/>
                </a:lnTo>
                <a:lnTo>
                  <a:pt x="406539" y="346467"/>
                </a:lnTo>
                <a:lnTo>
                  <a:pt x="411937" y="341182"/>
                </a:lnTo>
                <a:lnTo>
                  <a:pt x="411937" y="330621"/>
                </a:lnTo>
                <a:lnTo>
                  <a:pt x="406539" y="326662"/>
                </a:lnTo>
                <a:close/>
              </a:path>
              <a:path w="619125" h="443229">
                <a:moveTo>
                  <a:pt x="236931" y="314775"/>
                </a:moveTo>
                <a:lnTo>
                  <a:pt x="216738" y="314775"/>
                </a:lnTo>
                <a:lnTo>
                  <a:pt x="216738" y="326662"/>
                </a:lnTo>
                <a:lnTo>
                  <a:pt x="236931" y="326662"/>
                </a:lnTo>
                <a:lnTo>
                  <a:pt x="236931" y="314775"/>
                </a:lnTo>
                <a:close/>
              </a:path>
              <a:path w="619125" h="443229">
                <a:moveTo>
                  <a:pt x="389051" y="314775"/>
                </a:moveTo>
                <a:lnTo>
                  <a:pt x="368858" y="314775"/>
                </a:lnTo>
                <a:lnTo>
                  <a:pt x="368858" y="326662"/>
                </a:lnTo>
                <a:lnTo>
                  <a:pt x="389051" y="326662"/>
                </a:lnTo>
                <a:lnTo>
                  <a:pt x="389051" y="314775"/>
                </a:lnTo>
                <a:close/>
              </a:path>
              <a:path w="619125" h="443229">
                <a:moveTo>
                  <a:pt x="406539" y="293648"/>
                </a:moveTo>
                <a:lnTo>
                  <a:pt x="199224" y="293648"/>
                </a:lnTo>
                <a:lnTo>
                  <a:pt x="195199" y="298931"/>
                </a:lnTo>
                <a:lnTo>
                  <a:pt x="195199" y="309492"/>
                </a:lnTo>
                <a:lnTo>
                  <a:pt x="199224" y="314775"/>
                </a:lnTo>
                <a:lnTo>
                  <a:pt x="406539" y="314775"/>
                </a:lnTo>
                <a:lnTo>
                  <a:pt x="411937" y="309492"/>
                </a:lnTo>
                <a:lnTo>
                  <a:pt x="411937" y="298931"/>
                </a:lnTo>
                <a:lnTo>
                  <a:pt x="406539" y="293648"/>
                </a:lnTo>
                <a:close/>
              </a:path>
              <a:path w="619125" h="443229">
                <a:moveTo>
                  <a:pt x="547890" y="283085"/>
                </a:moveTo>
                <a:lnTo>
                  <a:pt x="537121" y="283085"/>
                </a:lnTo>
                <a:lnTo>
                  <a:pt x="533095" y="288368"/>
                </a:lnTo>
                <a:lnTo>
                  <a:pt x="533095" y="313456"/>
                </a:lnTo>
                <a:lnTo>
                  <a:pt x="553288" y="313456"/>
                </a:lnTo>
                <a:lnTo>
                  <a:pt x="553288" y="288368"/>
                </a:lnTo>
                <a:lnTo>
                  <a:pt x="547890" y="283085"/>
                </a:lnTo>
                <a:close/>
              </a:path>
              <a:path w="619125" h="443229">
                <a:moveTo>
                  <a:pt x="568223" y="176128"/>
                </a:moveTo>
                <a:lnTo>
                  <a:pt x="542518" y="176128"/>
                </a:lnTo>
                <a:lnTo>
                  <a:pt x="544937" y="177963"/>
                </a:lnTo>
                <a:lnTo>
                  <a:pt x="549754" y="184872"/>
                </a:lnTo>
                <a:lnTo>
                  <a:pt x="564057" y="222343"/>
                </a:lnTo>
                <a:lnTo>
                  <a:pt x="573133" y="260969"/>
                </a:lnTo>
                <a:lnTo>
                  <a:pt x="576160" y="285724"/>
                </a:lnTo>
                <a:lnTo>
                  <a:pt x="574480" y="295071"/>
                </a:lnTo>
                <a:lnTo>
                  <a:pt x="569772" y="303056"/>
                </a:lnTo>
                <a:lnTo>
                  <a:pt x="562541" y="309308"/>
                </a:lnTo>
                <a:lnTo>
                  <a:pt x="553288" y="313456"/>
                </a:lnTo>
                <a:lnTo>
                  <a:pt x="586463" y="313456"/>
                </a:lnTo>
                <a:lnTo>
                  <a:pt x="593041" y="302828"/>
                </a:lnTo>
                <a:lnTo>
                  <a:pt x="596366" y="285724"/>
                </a:lnTo>
                <a:lnTo>
                  <a:pt x="595397" y="272912"/>
                </a:lnTo>
                <a:lnTo>
                  <a:pt x="592658" y="255519"/>
                </a:lnTo>
                <a:lnTo>
                  <a:pt x="588404" y="235403"/>
                </a:lnTo>
                <a:lnTo>
                  <a:pt x="582891" y="214426"/>
                </a:lnTo>
                <a:lnTo>
                  <a:pt x="574310" y="187874"/>
                </a:lnTo>
                <a:lnTo>
                  <a:pt x="568223" y="176128"/>
                </a:lnTo>
                <a:close/>
              </a:path>
              <a:path w="619125" h="443229">
                <a:moveTo>
                  <a:pt x="78079" y="228946"/>
                </a:moveTo>
                <a:lnTo>
                  <a:pt x="71348" y="228946"/>
                </a:lnTo>
                <a:lnTo>
                  <a:pt x="63271" y="236859"/>
                </a:lnTo>
                <a:lnTo>
                  <a:pt x="63271" y="243477"/>
                </a:lnTo>
                <a:lnTo>
                  <a:pt x="96926" y="276482"/>
                </a:lnTo>
                <a:lnTo>
                  <a:pt x="96926" y="304214"/>
                </a:lnTo>
                <a:lnTo>
                  <a:pt x="117119" y="304214"/>
                </a:lnTo>
                <a:lnTo>
                  <a:pt x="117119" y="247426"/>
                </a:lnTo>
                <a:lnTo>
                  <a:pt x="96926" y="247426"/>
                </a:lnTo>
                <a:lnTo>
                  <a:pt x="78079" y="228946"/>
                </a:lnTo>
                <a:close/>
              </a:path>
              <a:path w="619125" h="443229">
                <a:moveTo>
                  <a:pt x="129828" y="29552"/>
                </a:moveTo>
                <a:lnTo>
                  <a:pt x="107696" y="29552"/>
                </a:lnTo>
                <a:lnTo>
                  <a:pt x="126521" y="74057"/>
                </a:lnTo>
                <a:lnTo>
                  <a:pt x="148250" y="131063"/>
                </a:lnTo>
                <a:lnTo>
                  <a:pt x="166192" y="189804"/>
                </a:lnTo>
                <a:lnTo>
                  <a:pt x="173659" y="239514"/>
                </a:lnTo>
                <a:lnTo>
                  <a:pt x="169368" y="262806"/>
                </a:lnTo>
                <a:lnTo>
                  <a:pt x="157505" y="282261"/>
                </a:lnTo>
                <a:lnTo>
                  <a:pt x="139584" y="296518"/>
                </a:lnTo>
                <a:lnTo>
                  <a:pt x="117119" y="304214"/>
                </a:lnTo>
                <a:lnTo>
                  <a:pt x="161039" y="304214"/>
                </a:lnTo>
                <a:lnTo>
                  <a:pt x="171640" y="296124"/>
                </a:lnTo>
                <a:lnTo>
                  <a:pt x="187921" y="270356"/>
                </a:lnTo>
                <a:lnTo>
                  <a:pt x="193852" y="239514"/>
                </a:lnTo>
                <a:lnTo>
                  <a:pt x="186131" y="186892"/>
                </a:lnTo>
                <a:lnTo>
                  <a:pt x="167618" y="125337"/>
                </a:lnTo>
                <a:lnTo>
                  <a:pt x="145292" y="66192"/>
                </a:lnTo>
                <a:lnTo>
                  <a:pt x="129828" y="29552"/>
                </a:lnTo>
                <a:close/>
              </a:path>
              <a:path w="619125" h="443229">
                <a:moveTo>
                  <a:pt x="113080" y="188009"/>
                </a:moveTo>
                <a:lnTo>
                  <a:pt x="102311" y="188009"/>
                </a:lnTo>
                <a:lnTo>
                  <a:pt x="96926" y="191978"/>
                </a:lnTo>
                <a:lnTo>
                  <a:pt x="96926" y="247426"/>
                </a:lnTo>
                <a:lnTo>
                  <a:pt x="117119" y="247426"/>
                </a:lnTo>
                <a:lnTo>
                  <a:pt x="117119" y="244797"/>
                </a:lnTo>
                <a:lnTo>
                  <a:pt x="146729" y="215746"/>
                </a:lnTo>
                <a:lnTo>
                  <a:pt x="117119" y="215746"/>
                </a:lnTo>
                <a:lnTo>
                  <a:pt x="117119" y="191978"/>
                </a:lnTo>
                <a:lnTo>
                  <a:pt x="113080" y="188009"/>
                </a:lnTo>
                <a:close/>
              </a:path>
              <a:path w="619125" h="443229">
                <a:moveTo>
                  <a:pt x="142697" y="197261"/>
                </a:moveTo>
                <a:lnTo>
                  <a:pt x="137312" y="197261"/>
                </a:lnTo>
                <a:lnTo>
                  <a:pt x="133273" y="201211"/>
                </a:lnTo>
                <a:lnTo>
                  <a:pt x="117119" y="215746"/>
                </a:lnTo>
                <a:lnTo>
                  <a:pt x="146729" y="215746"/>
                </a:lnTo>
                <a:lnTo>
                  <a:pt x="150774" y="211777"/>
                </a:lnTo>
                <a:lnTo>
                  <a:pt x="150774" y="205179"/>
                </a:lnTo>
                <a:lnTo>
                  <a:pt x="142697" y="197261"/>
                </a:lnTo>
                <a:close/>
              </a:path>
              <a:path w="619125" h="443229">
                <a:moveTo>
                  <a:pt x="487311" y="111422"/>
                </a:moveTo>
                <a:lnTo>
                  <a:pt x="467118" y="111422"/>
                </a:lnTo>
                <a:lnTo>
                  <a:pt x="467118" y="149726"/>
                </a:lnTo>
                <a:lnTo>
                  <a:pt x="461746" y="155009"/>
                </a:lnTo>
                <a:lnTo>
                  <a:pt x="485099" y="155009"/>
                </a:lnTo>
                <a:lnTo>
                  <a:pt x="485649" y="153992"/>
                </a:lnTo>
                <a:lnTo>
                  <a:pt x="487311" y="144442"/>
                </a:lnTo>
                <a:lnTo>
                  <a:pt x="487311" y="111422"/>
                </a:lnTo>
                <a:close/>
              </a:path>
              <a:path w="619125" h="443229">
                <a:moveTo>
                  <a:pt x="465772" y="79736"/>
                </a:moveTo>
                <a:lnTo>
                  <a:pt x="445579" y="79736"/>
                </a:lnTo>
                <a:lnTo>
                  <a:pt x="445579" y="91624"/>
                </a:lnTo>
                <a:lnTo>
                  <a:pt x="465772" y="91624"/>
                </a:lnTo>
                <a:lnTo>
                  <a:pt x="465772" y="79736"/>
                </a:lnTo>
                <a:close/>
              </a:path>
              <a:path w="619125" h="443229">
                <a:moveTo>
                  <a:pt x="494055" y="59923"/>
                </a:moveTo>
                <a:lnTo>
                  <a:pt x="417309" y="59923"/>
                </a:lnTo>
                <a:lnTo>
                  <a:pt x="413283" y="63887"/>
                </a:lnTo>
                <a:lnTo>
                  <a:pt x="413283" y="74453"/>
                </a:lnTo>
                <a:lnTo>
                  <a:pt x="417309" y="79736"/>
                </a:lnTo>
                <a:lnTo>
                  <a:pt x="494055" y="79736"/>
                </a:lnTo>
                <a:lnTo>
                  <a:pt x="498081" y="74453"/>
                </a:lnTo>
                <a:lnTo>
                  <a:pt x="498081" y="63887"/>
                </a:lnTo>
                <a:lnTo>
                  <a:pt x="494055" y="59923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439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9637"/>
            <a:ext cx="12237720" cy="5755005"/>
          </a:xfrm>
          <a:custGeom>
            <a:avLst/>
            <a:gdLst/>
            <a:ahLst/>
            <a:cxnLst/>
            <a:rect l="l" t="t" r="r" b="b"/>
            <a:pathLst>
              <a:path w="12237720" h="5755005">
                <a:moveTo>
                  <a:pt x="12237720" y="0"/>
                </a:moveTo>
                <a:lnTo>
                  <a:pt x="0" y="0"/>
                </a:lnTo>
                <a:lnTo>
                  <a:pt x="0" y="5754624"/>
                </a:lnTo>
                <a:lnTo>
                  <a:pt x="12237720" y="5754624"/>
                </a:lnTo>
                <a:lnTo>
                  <a:pt x="122377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0608" y="1028682"/>
            <a:ext cx="7041691" cy="427024"/>
            <a:chOff x="365455" y="1038809"/>
            <a:chExt cx="7041691" cy="427024"/>
          </a:xfrm>
        </p:grpSpPr>
        <p:sp>
          <p:nvSpPr>
            <p:cNvPr id="4" name="object 4"/>
            <p:cNvSpPr/>
            <p:nvPr/>
          </p:nvSpPr>
          <p:spPr>
            <a:xfrm>
              <a:off x="365455" y="1038809"/>
              <a:ext cx="2884297" cy="427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12261" y="1038809"/>
              <a:ext cx="1944242" cy="4270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17059" y="1038809"/>
              <a:ext cx="654710" cy="4270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62904" y="1038809"/>
              <a:ext cx="1944242" cy="4270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59662" y="1597151"/>
            <a:ext cx="2639695" cy="1603375"/>
            <a:chOff x="359662" y="1597151"/>
            <a:chExt cx="2639695" cy="1603375"/>
          </a:xfrm>
        </p:grpSpPr>
        <p:sp>
          <p:nvSpPr>
            <p:cNvPr id="19" name="object 19"/>
            <p:cNvSpPr/>
            <p:nvPr/>
          </p:nvSpPr>
          <p:spPr>
            <a:xfrm>
              <a:off x="359662" y="1597151"/>
              <a:ext cx="2639695" cy="1603375"/>
            </a:xfrm>
            <a:custGeom>
              <a:avLst/>
              <a:gdLst/>
              <a:ahLst/>
              <a:cxnLst/>
              <a:rect l="l" t="t" r="r" b="b"/>
              <a:pathLst>
                <a:path w="2639695" h="1603375">
                  <a:moveTo>
                    <a:pt x="2579117" y="0"/>
                  </a:moveTo>
                  <a:lnTo>
                    <a:pt x="60504" y="0"/>
                  </a:lnTo>
                  <a:lnTo>
                    <a:pt x="36954" y="4748"/>
                  </a:lnTo>
                  <a:lnTo>
                    <a:pt x="17722" y="17700"/>
                  </a:lnTo>
                  <a:lnTo>
                    <a:pt x="4755" y="36915"/>
                  </a:lnTo>
                  <a:lnTo>
                    <a:pt x="0" y="60452"/>
                  </a:lnTo>
                  <a:lnTo>
                    <a:pt x="0" y="1542796"/>
                  </a:lnTo>
                  <a:lnTo>
                    <a:pt x="4755" y="1566332"/>
                  </a:lnTo>
                  <a:lnTo>
                    <a:pt x="17722" y="1585547"/>
                  </a:lnTo>
                  <a:lnTo>
                    <a:pt x="36954" y="1598499"/>
                  </a:lnTo>
                  <a:lnTo>
                    <a:pt x="60504" y="1603248"/>
                  </a:lnTo>
                  <a:lnTo>
                    <a:pt x="2579117" y="1603248"/>
                  </a:lnTo>
                  <a:lnTo>
                    <a:pt x="2602653" y="1598499"/>
                  </a:lnTo>
                  <a:lnTo>
                    <a:pt x="2621868" y="1585547"/>
                  </a:lnTo>
                  <a:lnTo>
                    <a:pt x="2634820" y="1566332"/>
                  </a:lnTo>
                  <a:lnTo>
                    <a:pt x="2639569" y="1542796"/>
                  </a:lnTo>
                  <a:lnTo>
                    <a:pt x="2639569" y="60452"/>
                  </a:lnTo>
                  <a:lnTo>
                    <a:pt x="2634820" y="36915"/>
                  </a:lnTo>
                  <a:lnTo>
                    <a:pt x="2621868" y="17700"/>
                  </a:lnTo>
                  <a:lnTo>
                    <a:pt x="2602653" y="4748"/>
                  </a:lnTo>
                  <a:lnTo>
                    <a:pt x="2579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9662" y="1597151"/>
              <a:ext cx="2639695" cy="1603375"/>
            </a:xfrm>
            <a:custGeom>
              <a:avLst/>
              <a:gdLst/>
              <a:ahLst/>
              <a:cxnLst/>
              <a:rect l="l" t="t" r="r" b="b"/>
              <a:pathLst>
                <a:path w="2639695" h="1603375">
                  <a:moveTo>
                    <a:pt x="0" y="60452"/>
                  </a:moveTo>
                  <a:lnTo>
                    <a:pt x="4755" y="36915"/>
                  </a:lnTo>
                  <a:lnTo>
                    <a:pt x="17722" y="17700"/>
                  </a:lnTo>
                  <a:lnTo>
                    <a:pt x="36954" y="4748"/>
                  </a:lnTo>
                  <a:lnTo>
                    <a:pt x="60504" y="0"/>
                  </a:lnTo>
                  <a:lnTo>
                    <a:pt x="2579117" y="0"/>
                  </a:lnTo>
                  <a:lnTo>
                    <a:pt x="2602653" y="4748"/>
                  </a:lnTo>
                  <a:lnTo>
                    <a:pt x="2621868" y="17700"/>
                  </a:lnTo>
                  <a:lnTo>
                    <a:pt x="2634820" y="36915"/>
                  </a:lnTo>
                  <a:lnTo>
                    <a:pt x="2639569" y="60452"/>
                  </a:lnTo>
                  <a:lnTo>
                    <a:pt x="2639569" y="1542796"/>
                  </a:lnTo>
                  <a:lnTo>
                    <a:pt x="2634820" y="1566332"/>
                  </a:lnTo>
                  <a:lnTo>
                    <a:pt x="2621868" y="1585547"/>
                  </a:lnTo>
                  <a:lnTo>
                    <a:pt x="2602653" y="1598499"/>
                  </a:lnTo>
                  <a:lnTo>
                    <a:pt x="2579117" y="1603248"/>
                  </a:lnTo>
                  <a:lnTo>
                    <a:pt x="60504" y="1603248"/>
                  </a:lnTo>
                  <a:lnTo>
                    <a:pt x="36954" y="1598499"/>
                  </a:lnTo>
                  <a:lnTo>
                    <a:pt x="17722" y="1585547"/>
                  </a:lnTo>
                  <a:lnTo>
                    <a:pt x="4755" y="1566332"/>
                  </a:lnTo>
                  <a:lnTo>
                    <a:pt x="0" y="1542796"/>
                  </a:lnTo>
                  <a:lnTo>
                    <a:pt x="0" y="6045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5475" y="1657108"/>
              <a:ext cx="488950" cy="488950"/>
            </a:xfrm>
            <a:custGeom>
              <a:avLst/>
              <a:gdLst/>
              <a:ahLst/>
              <a:cxnLst/>
              <a:rect l="l" t="t" r="r" b="b"/>
              <a:pathLst>
                <a:path w="488950" h="488950">
                  <a:moveTo>
                    <a:pt x="74333" y="428891"/>
                  </a:moveTo>
                  <a:lnTo>
                    <a:pt x="70421" y="424980"/>
                  </a:lnTo>
                  <a:lnTo>
                    <a:pt x="67818" y="419760"/>
                  </a:lnTo>
                  <a:lnTo>
                    <a:pt x="61302" y="419760"/>
                  </a:lnTo>
                  <a:lnTo>
                    <a:pt x="53467" y="424980"/>
                  </a:lnTo>
                  <a:lnTo>
                    <a:pt x="52171" y="431495"/>
                  </a:lnTo>
                  <a:lnTo>
                    <a:pt x="54775" y="435419"/>
                  </a:lnTo>
                  <a:lnTo>
                    <a:pt x="57378" y="438023"/>
                  </a:lnTo>
                  <a:lnTo>
                    <a:pt x="59994" y="439331"/>
                  </a:lnTo>
                  <a:lnTo>
                    <a:pt x="66509" y="439331"/>
                  </a:lnTo>
                  <a:lnTo>
                    <a:pt x="67818" y="438023"/>
                  </a:lnTo>
                  <a:lnTo>
                    <a:pt x="73025" y="435419"/>
                  </a:lnTo>
                  <a:lnTo>
                    <a:pt x="74333" y="428891"/>
                  </a:lnTo>
                  <a:close/>
                </a:path>
                <a:path w="488950" h="488950">
                  <a:moveTo>
                    <a:pt x="108242" y="477164"/>
                  </a:moveTo>
                  <a:lnTo>
                    <a:pt x="105638" y="473240"/>
                  </a:lnTo>
                  <a:lnTo>
                    <a:pt x="89979" y="452374"/>
                  </a:lnTo>
                  <a:lnTo>
                    <a:pt x="87376" y="448462"/>
                  </a:lnTo>
                  <a:lnTo>
                    <a:pt x="82156" y="447154"/>
                  </a:lnTo>
                  <a:lnTo>
                    <a:pt x="76949" y="449770"/>
                  </a:lnTo>
                  <a:lnTo>
                    <a:pt x="73025" y="453682"/>
                  </a:lnTo>
                  <a:lnTo>
                    <a:pt x="71729" y="458901"/>
                  </a:lnTo>
                  <a:lnTo>
                    <a:pt x="74333" y="464121"/>
                  </a:lnTo>
                  <a:lnTo>
                    <a:pt x="89979" y="483679"/>
                  </a:lnTo>
                  <a:lnTo>
                    <a:pt x="91287" y="486295"/>
                  </a:lnTo>
                  <a:lnTo>
                    <a:pt x="93891" y="487603"/>
                  </a:lnTo>
                  <a:lnTo>
                    <a:pt x="101714" y="487603"/>
                  </a:lnTo>
                  <a:lnTo>
                    <a:pt x="103022" y="486295"/>
                  </a:lnTo>
                  <a:lnTo>
                    <a:pt x="106934" y="483679"/>
                  </a:lnTo>
                  <a:lnTo>
                    <a:pt x="108242" y="477164"/>
                  </a:lnTo>
                  <a:close/>
                </a:path>
                <a:path w="488950" h="488950">
                  <a:moveTo>
                    <a:pt x="213855" y="30988"/>
                  </a:moveTo>
                  <a:lnTo>
                    <a:pt x="209956" y="27089"/>
                  </a:lnTo>
                  <a:lnTo>
                    <a:pt x="200825" y="16662"/>
                  </a:lnTo>
                  <a:lnTo>
                    <a:pt x="196913" y="12738"/>
                  </a:lnTo>
                  <a:lnTo>
                    <a:pt x="190398" y="12738"/>
                  </a:lnTo>
                  <a:lnTo>
                    <a:pt x="182562" y="20574"/>
                  </a:lnTo>
                  <a:lnTo>
                    <a:pt x="182562" y="25793"/>
                  </a:lnTo>
                  <a:lnTo>
                    <a:pt x="196913" y="40132"/>
                  </a:lnTo>
                  <a:lnTo>
                    <a:pt x="198208" y="42735"/>
                  </a:lnTo>
                  <a:lnTo>
                    <a:pt x="208648" y="42735"/>
                  </a:lnTo>
                  <a:lnTo>
                    <a:pt x="209956" y="40132"/>
                  </a:lnTo>
                  <a:lnTo>
                    <a:pt x="213855" y="36220"/>
                  </a:lnTo>
                  <a:lnTo>
                    <a:pt x="213855" y="30988"/>
                  </a:lnTo>
                  <a:close/>
                </a:path>
                <a:path w="488950" h="488950">
                  <a:moveTo>
                    <a:pt x="217766" y="482384"/>
                  </a:moveTo>
                  <a:lnTo>
                    <a:pt x="216471" y="477164"/>
                  </a:lnTo>
                  <a:lnTo>
                    <a:pt x="200825" y="401497"/>
                  </a:lnTo>
                  <a:lnTo>
                    <a:pt x="192366" y="375170"/>
                  </a:lnTo>
                  <a:lnTo>
                    <a:pt x="179146" y="351282"/>
                  </a:lnTo>
                  <a:lnTo>
                    <a:pt x="161759" y="330327"/>
                  </a:lnTo>
                  <a:lnTo>
                    <a:pt x="140843" y="312788"/>
                  </a:lnTo>
                  <a:lnTo>
                    <a:pt x="125768" y="302348"/>
                  </a:lnTo>
                  <a:lnTo>
                    <a:pt x="114477" y="294525"/>
                  </a:lnTo>
                  <a:lnTo>
                    <a:pt x="106934" y="289293"/>
                  </a:lnTo>
                  <a:lnTo>
                    <a:pt x="96354" y="284619"/>
                  </a:lnTo>
                  <a:lnTo>
                    <a:pt x="84924" y="284086"/>
                  </a:lnTo>
                  <a:lnTo>
                    <a:pt x="73748" y="287477"/>
                  </a:lnTo>
                  <a:lnTo>
                    <a:pt x="63906" y="294525"/>
                  </a:lnTo>
                  <a:lnTo>
                    <a:pt x="63906" y="178422"/>
                  </a:lnTo>
                  <a:lnTo>
                    <a:pt x="39128" y="147116"/>
                  </a:lnTo>
                  <a:lnTo>
                    <a:pt x="31546" y="146100"/>
                  </a:lnTo>
                  <a:lnTo>
                    <a:pt x="24460" y="146786"/>
                  </a:lnTo>
                  <a:lnTo>
                    <a:pt x="0" y="178422"/>
                  </a:lnTo>
                  <a:lnTo>
                    <a:pt x="88" y="328434"/>
                  </a:lnTo>
                  <a:lnTo>
                    <a:pt x="9359" y="369519"/>
                  </a:lnTo>
                  <a:lnTo>
                    <a:pt x="33909" y="405409"/>
                  </a:lnTo>
                  <a:lnTo>
                    <a:pt x="35217" y="408025"/>
                  </a:lnTo>
                  <a:lnTo>
                    <a:pt x="39128" y="409321"/>
                  </a:lnTo>
                  <a:lnTo>
                    <a:pt x="45643" y="409321"/>
                  </a:lnTo>
                  <a:lnTo>
                    <a:pt x="46951" y="408025"/>
                  </a:lnTo>
                  <a:lnTo>
                    <a:pt x="52171" y="405409"/>
                  </a:lnTo>
                  <a:lnTo>
                    <a:pt x="52171" y="398881"/>
                  </a:lnTo>
                  <a:lnTo>
                    <a:pt x="49555" y="394982"/>
                  </a:lnTo>
                  <a:lnTo>
                    <a:pt x="32613" y="370192"/>
                  </a:lnTo>
                  <a:lnTo>
                    <a:pt x="26517" y="360718"/>
                  </a:lnTo>
                  <a:lnTo>
                    <a:pt x="22009" y="350139"/>
                  </a:lnTo>
                  <a:lnTo>
                    <a:pt x="19215" y="338823"/>
                  </a:lnTo>
                  <a:lnTo>
                    <a:pt x="18364" y="328434"/>
                  </a:lnTo>
                  <a:lnTo>
                    <a:pt x="18262" y="174498"/>
                  </a:lnTo>
                  <a:lnTo>
                    <a:pt x="20866" y="170586"/>
                  </a:lnTo>
                  <a:lnTo>
                    <a:pt x="26085" y="165379"/>
                  </a:lnTo>
                  <a:lnTo>
                    <a:pt x="29997" y="164071"/>
                  </a:lnTo>
                  <a:lnTo>
                    <a:pt x="33909" y="165379"/>
                  </a:lnTo>
                  <a:lnTo>
                    <a:pt x="40436" y="166674"/>
                  </a:lnTo>
                  <a:lnTo>
                    <a:pt x="44335" y="171894"/>
                  </a:lnTo>
                  <a:lnTo>
                    <a:pt x="44335" y="297129"/>
                  </a:lnTo>
                  <a:lnTo>
                    <a:pt x="45516" y="309016"/>
                  </a:lnTo>
                  <a:lnTo>
                    <a:pt x="48907" y="320776"/>
                  </a:lnTo>
                  <a:lnTo>
                    <a:pt x="54241" y="331812"/>
                  </a:lnTo>
                  <a:lnTo>
                    <a:pt x="61302" y="341490"/>
                  </a:lnTo>
                  <a:lnTo>
                    <a:pt x="63906" y="344093"/>
                  </a:lnTo>
                  <a:lnTo>
                    <a:pt x="68808" y="349224"/>
                  </a:lnTo>
                  <a:lnTo>
                    <a:pt x="79121" y="360426"/>
                  </a:lnTo>
                  <a:lnTo>
                    <a:pt x="84772" y="366268"/>
                  </a:lnTo>
                  <a:lnTo>
                    <a:pt x="93891" y="376707"/>
                  </a:lnTo>
                  <a:lnTo>
                    <a:pt x="113461" y="396278"/>
                  </a:lnTo>
                  <a:lnTo>
                    <a:pt x="118668" y="396278"/>
                  </a:lnTo>
                  <a:lnTo>
                    <a:pt x="126492" y="388454"/>
                  </a:lnTo>
                  <a:lnTo>
                    <a:pt x="126492" y="383235"/>
                  </a:lnTo>
                  <a:lnTo>
                    <a:pt x="123888" y="379323"/>
                  </a:lnTo>
                  <a:lnTo>
                    <a:pt x="121297" y="377088"/>
                  </a:lnTo>
                  <a:lnTo>
                    <a:pt x="108292" y="362813"/>
                  </a:lnTo>
                  <a:lnTo>
                    <a:pt x="99110" y="353225"/>
                  </a:lnTo>
                  <a:lnTo>
                    <a:pt x="76949" y="329742"/>
                  </a:lnTo>
                  <a:lnTo>
                    <a:pt x="71729" y="323227"/>
                  </a:lnTo>
                  <a:lnTo>
                    <a:pt x="71729" y="314096"/>
                  </a:lnTo>
                  <a:lnTo>
                    <a:pt x="76949" y="307581"/>
                  </a:lnTo>
                  <a:lnTo>
                    <a:pt x="82156" y="302348"/>
                  </a:lnTo>
                  <a:lnTo>
                    <a:pt x="89979" y="302348"/>
                  </a:lnTo>
                  <a:lnTo>
                    <a:pt x="129108" y="328434"/>
                  </a:lnTo>
                  <a:lnTo>
                    <a:pt x="163004" y="362038"/>
                  </a:lnTo>
                  <a:lnTo>
                    <a:pt x="181254" y="405409"/>
                  </a:lnTo>
                  <a:lnTo>
                    <a:pt x="196913" y="481076"/>
                  </a:lnTo>
                  <a:lnTo>
                    <a:pt x="198208" y="484987"/>
                  </a:lnTo>
                  <a:lnTo>
                    <a:pt x="202120" y="488899"/>
                  </a:lnTo>
                  <a:lnTo>
                    <a:pt x="207352" y="488899"/>
                  </a:lnTo>
                  <a:lnTo>
                    <a:pt x="208648" y="487603"/>
                  </a:lnTo>
                  <a:lnTo>
                    <a:pt x="213855" y="487603"/>
                  </a:lnTo>
                  <a:lnTo>
                    <a:pt x="217766" y="482384"/>
                  </a:lnTo>
                  <a:close/>
                </a:path>
                <a:path w="488950" h="488950">
                  <a:moveTo>
                    <a:pt x="255600" y="286689"/>
                  </a:moveTo>
                  <a:lnTo>
                    <a:pt x="254292" y="284086"/>
                  </a:lnTo>
                  <a:lnTo>
                    <a:pt x="252984" y="282778"/>
                  </a:lnTo>
                  <a:lnTo>
                    <a:pt x="247764" y="280174"/>
                  </a:lnTo>
                  <a:lnTo>
                    <a:pt x="243852" y="280174"/>
                  </a:lnTo>
                  <a:lnTo>
                    <a:pt x="238645" y="282778"/>
                  </a:lnTo>
                  <a:lnTo>
                    <a:pt x="237337" y="284086"/>
                  </a:lnTo>
                  <a:lnTo>
                    <a:pt x="236042" y="286689"/>
                  </a:lnTo>
                  <a:lnTo>
                    <a:pt x="236042" y="291922"/>
                  </a:lnTo>
                  <a:lnTo>
                    <a:pt x="237337" y="294525"/>
                  </a:lnTo>
                  <a:lnTo>
                    <a:pt x="241249" y="298437"/>
                  </a:lnTo>
                  <a:lnTo>
                    <a:pt x="243852" y="299745"/>
                  </a:lnTo>
                  <a:lnTo>
                    <a:pt x="247764" y="299745"/>
                  </a:lnTo>
                  <a:lnTo>
                    <a:pt x="250367" y="298437"/>
                  </a:lnTo>
                  <a:lnTo>
                    <a:pt x="254292" y="294525"/>
                  </a:lnTo>
                  <a:lnTo>
                    <a:pt x="255600" y="291922"/>
                  </a:lnTo>
                  <a:lnTo>
                    <a:pt x="255600" y="286689"/>
                  </a:lnTo>
                  <a:close/>
                </a:path>
                <a:path w="488950" h="488950">
                  <a:moveTo>
                    <a:pt x="255600" y="1003"/>
                  </a:moveTo>
                  <a:lnTo>
                    <a:pt x="254584" y="0"/>
                  </a:lnTo>
                  <a:lnTo>
                    <a:pt x="237045" y="0"/>
                  </a:lnTo>
                  <a:lnTo>
                    <a:pt x="236042" y="1003"/>
                  </a:lnTo>
                  <a:lnTo>
                    <a:pt x="236042" y="24485"/>
                  </a:lnTo>
                  <a:lnTo>
                    <a:pt x="239941" y="28384"/>
                  </a:lnTo>
                  <a:lnTo>
                    <a:pt x="251663" y="28384"/>
                  </a:lnTo>
                  <a:lnTo>
                    <a:pt x="255600" y="24485"/>
                  </a:lnTo>
                  <a:lnTo>
                    <a:pt x="255600" y="1003"/>
                  </a:lnTo>
                  <a:close/>
                </a:path>
                <a:path w="488950" h="488950">
                  <a:moveTo>
                    <a:pt x="309054" y="20574"/>
                  </a:moveTo>
                  <a:lnTo>
                    <a:pt x="301244" y="12738"/>
                  </a:lnTo>
                  <a:lnTo>
                    <a:pt x="294703" y="12738"/>
                  </a:lnTo>
                  <a:lnTo>
                    <a:pt x="290804" y="16662"/>
                  </a:lnTo>
                  <a:lnTo>
                    <a:pt x="281660" y="27089"/>
                  </a:lnTo>
                  <a:lnTo>
                    <a:pt x="277761" y="30988"/>
                  </a:lnTo>
                  <a:lnTo>
                    <a:pt x="277761" y="36220"/>
                  </a:lnTo>
                  <a:lnTo>
                    <a:pt x="281660" y="40132"/>
                  </a:lnTo>
                  <a:lnTo>
                    <a:pt x="282968" y="42735"/>
                  </a:lnTo>
                  <a:lnTo>
                    <a:pt x="293408" y="42735"/>
                  </a:lnTo>
                  <a:lnTo>
                    <a:pt x="294703" y="40132"/>
                  </a:lnTo>
                  <a:lnTo>
                    <a:pt x="305142" y="30988"/>
                  </a:lnTo>
                  <a:lnTo>
                    <a:pt x="309054" y="27089"/>
                  </a:lnTo>
                  <a:lnTo>
                    <a:pt x="309054" y="20574"/>
                  </a:lnTo>
                  <a:close/>
                </a:path>
                <a:path w="488950" h="488950">
                  <a:moveTo>
                    <a:pt x="402945" y="224815"/>
                  </a:moveTo>
                  <a:lnTo>
                    <a:pt x="400380" y="209575"/>
                  </a:lnTo>
                  <a:lnTo>
                    <a:pt x="393166" y="196875"/>
                  </a:lnTo>
                  <a:lnTo>
                    <a:pt x="383387" y="187947"/>
                  </a:lnTo>
                  <a:lnTo>
                    <a:pt x="383387" y="224815"/>
                  </a:lnTo>
                  <a:lnTo>
                    <a:pt x="383387" y="232435"/>
                  </a:lnTo>
                  <a:lnTo>
                    <a:pt x="344258" y="232435"/>
                  </a:lnTo>
                  <a:lnTo>
                    <a:pt x="337197" y="221005"/>
                  </a:lnTo>
                  <a:lnTo>
                    <a:pt x="327799" y="210845"/>
                  </a:lnTo>
                  <a:lnTo>
                    <a:pt x="316217" y="203225"/>
                  </a:lnTo>
                  <a:lnTo>
                    <a:pt x="302539" y="196875"/>
                  </a:lnTo>
                  <a:lnTo>
                    <a:pt x="298615" y="196875"/>
                  </a:lnTo>
                  <a:lnTo>
                    <a:pt x="312966" y="193065"/>
                  </a:lnTo>
                  <a:lnTo>
                    <a:pt x="314261" y="193065"/>
                  </a:lnTo>
                  <a:lnTo>
                    <a:pt x="315569" y="191795"/>
                  </a:lnTo>
                  <a:lnTo>
                    <a:pt x="317525" y="190525"/>
                  </a:lnTo>
                  <a:lnTo>
                    <a:pt x="319493" y="189255"/>
                  </a:lnTo>
                  <a:lnTo>
                    <a:pt x="320789" y="186715"/>
                  </a:lnTo>
                  <a:lnTo>
                    <a:pt x="320789" y="182905"/>
                  </a:lnTo>
                  <a:lnTo>
                    <a:pt x="320789" y="180365"/>
                  </a:lnTo>
                  <a:lnTo>
                    <a:pt x="331216" y="180365"/>
                  </a:lnTo>
                  <a:lnTo>
                    <a:pt x="331216" y="187985"/>
                  </a:lnTo>
                  <a:lnTo>
                    <a:pt x="333832" y="191795"/>
                  </a:lnTo>
                  <a:lnTo>
                    <a:pt x="339051" y="193065"/>
                  </a:lnTo>
                  <a:lnTo>
                    <a:pt x="363816" y="198145"/>
                  </a:lnTo>
                  <a:lnTo>
                    <a:pt x="371830" y="203225"/>
                  </a:lnTo>
                  <a:lnTo>
                    <a:pt x="378002" y="208305"/>
                  </a:lnTo>
                  <a:lnTo>
                    <a:pt x="381977" y="215925"/>
                  </a:lnTo>
                  <a:lnTo>
                    <a:pt x="383387" y="224815"/>
                  </a:lnTo>
                  <a:lnTo>
                    <a:pt x="383387" y="187947"/>
                  </a:lnTo>
                  <a:lnTo>
                    <a:pt x="382041" y="186715"/>
                  </a:lnTo>
                  <a:lnTo>
                    <a:pt x="367741" y="180365"/>
                  </a:lnTo>
                  <a:lnTo>
                    <a:pt x="350786" y="176555"/>
                  </a:lnTo>
                  <a:lnTo>
                    <a:pt x="350786" y="174015"/>
                  </a:lnTo>
                  <a:lnTo>
                    <a:pt x="358038" y="166395"/>
                  </a:lnTo>
                  <a:lnTo>
                    <a:pt x="360934" y="162585"/>
                  </a:lnTo>
                  <a:lnTo>
                    <a:pt x="363829" y="158775"/>
                  </a:lnTo>
                  <a:lnTo>
                    <a:pt x="367652" y="148615"/>
                  </a:lnTo>
                  <a:lnTo>
                    <a:pt x="369049" y="137185"/>
                  </a:lnTo>
                  <a:lnTo>
                    <a:pt x="369049" y="127025"/>
                  </a:lnTo>
                  <a:lnTo>
                    <a:pt x="369049" y="115595"/>
                  </a:lnTo>
                  <a:lnTo>
                    <a:pt x="368782" y="114325"/>
                  </a:lnTo>
                  <a:lnTo>
                    <a:pt x="365620" y="99085"/>
                  </a:lnTo>
                  <a:lnTo>
                    <a:pt x="360553" y="91465"/>
                  </a:lnTo>
                  <a:lnTo>
                    <a:pt x="356323" y="85115"/>
                  </a:lnTo>
                  <a:lnTo>
                    <a:pt x="352894" y="82575"/>
                  </a:lnTo>
                  <a:lnTo>
                    <a:pt x="349465" y="80035"/>
                  </a:lnTo>
                  <a:lnTo>
                    <a:pt x="349465" y="114325"/>
                  </a:lnTo>
                  <a:lnTo>
                    <a:pt x="349465" y="133375"/>
                  </a:lnTo>
                  <a:lnTo>
                    <a:pt x="349465" y="137185"/>
                  </a:lnTo>
                  <a:lnTo>
                    <a:pt x="347637" y="147345"/>
                  </a:lnTo>
                  <a:lnTo>
                    <a:pt x="342633" y="154965"/>
                  </a:lnTo>
                  <a:lnTo>
                    <a:pt x="335178" y="160045"/>
                  </a:lnTo>
                  <a:lnTo>
                    <a:pt x="326009" y="162585"/>
                  </a:lnTo>
                  <a:lnTo>
                    <a:pt x="316839" y="160045"/>
                  </a:lnTo>
                  <a:lnTo>
                    <a:pt x="309384" y="154965"/>
                  </a:lnTo>
                  <a:lnTo>
                    <a:pt x="304368" y="147345"/>
                  </a:lnTo>
                  <a:lnTo>
                    <a:pt x="302539" y="137185"/>
                  </a:lnTo>
                  <a:lnTo>
                    <a:pt x="302539" y="127025"/>
                  </a:lnTo>
                  <a:lnTo>
                    <a:pt x="310578" y="129565"/>
                  </a:lnTo>
                  <a:lnTo>
                    <a:pt x="318998" y="132105"/>
                  </a:lnTo>
                  <a:lnTo>
                    <a:pt x="327660" y="133375"/>
                  </a:lnTo>
                  <a:lnTo>
                    <a:pt x="349465" y="133375"/>
                  </a:lnTo>
                  <a:lnTo>
                    <a:pt x="349465" y="114325"/>
                  </a:lnTo>
                  <a:lnTo>
                    <a:pt x="336448" y="114325"/>
                  </a:lnTo>
                  <a:lnTo>
                    <a:pt x="319646" y="111785"/>
                  </a:lnTo>
                  <a:lnTo>
                    <a:pt x="311683" y="109245"/>
                  </a:lnTo>
                  <a:lnTo>
                    <a:pt x="309067" y="107975"/>
                  </a:lnTo>
                  <a:lnTo>
                    <a:pt x="303847" y="105435"/>
                  </a:lnTo>
                  <a:lnTo>
                    <a:pt x="307492" y="100355"/>
                  </a:lnTo>
                  <a:lnTo>
                    <a:pt x="309981" y="97815"/>
                  </a:lnTo>
                  <a:lnTo>
                    <a:pt x="312470" y="95275"/>
                  </a:lnTo>
                  <a:lnTo>
                    <a:pt x="318693" y="92735"/>
                  </a:lnTo>
                  <a:lnTo>
                    <a:pt x="326009" y="91465"/>
                  </a:lnTo>
                  <a:lnTo>
                    <a:pt x="335178" y="94005"/>
                  </a:lnTo>
                  <a:lnTo>
                    <a:pt x="342633" y="97815"/>
                  </a:lnTo>
                  <a:lnTo>
                    <a:pt x="347637" y="105435"/>
                  </a:lnTo>
                  <a:lnTo>
                    <a:pt x="349465" y="114325"/>
                  </a:lnTo>
                  <a:lnTo>
                    <a:pt x="349465" y="80035"/>
                  </a:lnTo>
                  <a:lnTo>
                    <a:pt x="342633" y="74955"/>
                  </a:lnTo>
                  <a:lnTo>
                    <a:pt x="326009" y="72415"/>
                  </a:lnTo>
                  <a:lnTo>
                    <a:pt x="318236" y="72415"/>
                  </a:lnTo>
                  <a:lnTo>
                    <a:pt x="310845" y="74955"/>
                  </a:lnTo>
                  <a:lnTo>
                    <a:pt x="304177" y="78765"/>
                  </a:lnTo>
                  <a:lnTo>
                    <a:pt x="301244" y="80784"/>
                  </a:lnTo>
                  <a:lnTo>
                    <a:pt x="301244" y="174015"/>
                  </a:lnTo>
                  <a:lnTo>
                    <a:pt x="301244" y="176555"/>
                  </a:lnTo>
                  <a:lnTo>
                    <a:pt x="284276" y="180365"/>
                  </a:lnTo>
                  <a:lnTo>
                    <a:pt x="281673" y="181635"/>
                  </a:lnTo>
                  <a:lnTo>
                    <a:pt x="279057" y="181635"/>
                  </a:lnTo>
                  <a:lnTo>
                    <a:pt x="276453" y="182905"/>
                  </a:lnTo>
                  <a:lnTo>
                    <a:pt x="282968" y="177825"/>
                  </a:lnTo>
                  <a:lnTo>
                    <a:pt x="288201" y="172745"/>
                  </a:lnTo>
                  <a:lnTo>
                    <a:pt x="293408" y="166395"/>
                  </a:lnTo>
                  <a:lnTo>
                    <a:pt x="301244" y="174015"/>
                  </a:lnTo>
                  <a:lnTo>
                    <a:pt x="301244" y="80784"/>
                  </a:lnTo>
                  <a:lnTo>
                    <a:pt x="298615" y="82575"/>
                  </a:lnTo>
                  <a:lnTo>
                    <a:pt x="289928" y="68605"/>
                  </a:lnTo>
                  <a:lnTo>
                    <a:pt x="288594" y="67335"/>
                  </a:lnTo>
                  <a:lnTo>
                    <a:pt x="282968" y="61988"/>
                  </a:lnTo>
                  <a:lnTo>
                    <a:pt x="282968" y="97815"/>
                  </a:lnTo>
                  <a:lnTo>
                    <a:pt x="282968" y="120675"/>
                  </a:lnTo>
                  <a:lnTo>
                    <a:pt x="282968" y="135915"/>
                  </a:lnTo>
                  <a:lnTo>
                    <a:pt x="279463" y="149885"/>
                  </a:lnTo>
                  <a:lnTo>
                    <a:pt x="271564" y="162585"/>
                  </a:lnTo>
                  <a:lnTo>
                    <a:pt x="260235" y="170205"/>
                  </a:lnTo>
                  <a:lnTo>
                    <a:pt x="256895" y="170827"/>
                  </a:lnTo>
                  <a:lnTo>
                    <a:pt x="256895" y="190525"/>
                  </a:lnTo>
                  <a:lnTo>
                    <a:pt x="256895" y="196875"/>
                  </a:lnTo>
                  <a:lnTo>
                    <a:pt x="246456" y="223545"/>
                  </a:lnTo>
                  <a:lnTo>
                    <a:pt x="240868" y="210845"/>
                  </a:lnTo>
                  <a:lnTo>
                    <a:pt x="234721" y="196875"/>
                  </a:lnTo>
                  <a:lnTo>
                    <a:pt x="234721" y="190525"/>
                  </a:lnTo>
                  <a:lnTo>
                    <a:pt x="256895" y="190525"/>
                  </a:lnTo>
                  <a:lnTo>
                    <a:pt x="256895" y="170827"/>
                  </a:lnTo>
                  <a:lnTo>
                    <a:pt x="246456" y="172745"/>
                  </a:lnTo>
                  <a:lnTo>
                    <a:pt x="231749" y="168935"/>
                  </a:lnTo>
                  <a:lnTo>
                    <a:pt x="227749" y="166395"/>
                  </a:lnTo>
                  <a:lnTo>
                    <a:pt x="221729" y="162585"/>
                  </a:lnTo>
                  <a:lnTo>
                    <a:pt x="219735" y="161315"/>
                  </a:lnTo>
                  <a:lnTo>
                    <a:pt x="215163" y="154876"/>
                  </a:lnTo>
                  <a:lnTo>
                    <a:pt x="215163" y="181635"/>
                  </a:lnTo>
                  <a:lnTo>
                    <a:pt x="215163" y="182905"/>
                  </a:lnTo>
                  <a:lnTo>
                    <a:pt x="212559" y="181635"/>
                  </a:lnTo>
                  <a:lnTo>
                    <a:pt x="209956" y="181635"/>
                  </a:lnTo>
                  <a:lnTo>
                    <a:pt x="207352" y="180365"/>
                  </a:lnTo>
                  <a:lnTo>
                    <a:pt x="193001" y="177152"/>
                  </a:lnTo>
                  <a:lnTo>
                    <a:pt x="193001" y="196875"/>
                  </a:lnTo>
                  <a:lnTo>
                    <a:pt x="187794" y="196875"/>
                  </a:lnTo>
                  <a:lnTo>
                    <a:pt x="174866" y="203225"/>
                  </a:lnTo>
                  <a:lnTo>
                    <a:pt x="163664" y="210845"/>
                  </a:lnTo>
                  <a:lnTo>
                    <a:pt x="154406" y="221005"/>
                  </a:lnTo>
                  <a:lnTo>
                    <a:pt x="147358" y="232435"/>
                  </a:lnTo>
                  <a:lnTo>
                    <a:pt x="108242" y="232435"/>
                  </a:lnTo>
                  <a:lnTo>
                    <a:pt x="108242" y="224815"/>
                  </a:lnTo>
                  <a:lnTo>
                    <a:pt x="109664" y="215925"/>
                  </a:lnTo>
                  <a:lnTo>
                    <a:pt x="113779" y="208305"/>
                  </a:lnTo>
                  <a:lnTo>
                    <a:pt x="120345" y="203225"/>
                  </a:lnTo>
                  <a:lnTo>
                    <a:pt x="129108" y="198145"/>
                  </a:lnTo>
                  <a:lnTo>
                    <a:pt x="152577" y="193065"/>
                  </a:lnTo>
                  <a:lnTo>
                    <a:pt x="157797" y="191795"/>
                  </a:lnTo>
                  <a:lnTo>
                    <a:pt x="160401" y="187985"/>
                  </a:lnTo>
                  <a:lnTo>
                    <a:pt x="160401" y="180365"/>
                  </a:lnTo>
                  <a:lnTo>
                    <a:pt x="170827" y="180365"/>
                  </a:lnTo>
                  <a:lnTo>
                    <a:pt x="170827" y="186715"/>
                  </a:lnTo>
                  <a:lnTo>
                    <a:pt x="172135" y="189255"/>
                  </a:lnTo>
                  <a:lnTo>
                    <a:pt x="176047" y="191795"/>
                  </a:lnTo>
                  <a:lnTo>
                    <a:pt x="177355" y="193065"/>
                  </a:lnTo>
                  <a:lnTo>
                    <a:pt x="178650" y="193065"/>
                  </a:lnTo>
                  <a:lnTo>
                    <a:pt x="193001" y="196875"/>
                  </a:lnTo>
                  <a:lnTo>
                    <a:pt x="193001" y="177152"/>
                  </a:lnTo>
                  <a:lnTo>
                    <a:pt x="190398" y="176555"/>
                  </a:lnTo>
                  <a:lnTo>
                    <a:pt x="190398" y="174015"/>
                  </a:lnTo>
                  <a:lnTo>
                    <a:pt x="193001" y="171475"/>
                  </a:lnTo>
                  <a:lnTo>
                    <a:pt x="196913" y="168935"/>
                  </a:lnTo>
                  <a:lnTo>
                    <a:pt x="198208" y="166395"/>
                  </a:lnTo>
                  <a:lnTo>
                    <a:pt x="203441" y="172745"/>
                  </a:lnTo>
                  <a:lnTo>
                    <a:pt x="208648" y="177825"/>
                  </a:lnTo>
                  <a:lnTo>
                    <a:pt x="215163" y="181635"/>
                  </a:lnTo>
                  <a:lnTo>
                    <a:pt x="215163" y="154876"/>
                  </a:lnTo>
                  <a:lnTo>
                    <a:pt x="211620" y="149885"/>
                  </a:lnTo>
                  <a:lnTo>
                    <a:pt x="208648" y="134645"/>
                  </a:lnTo>
                  <a:lnTo>
                    <a:pt x="208648" y="127025"/>
                  </a:lnTo>
                  <a:lnTo>
                    <a:pt x="208648" y="125755"/>
                  </a:lnTo>
                  <a:lnTo>
                    <a:pt x="221691" y="125755"/>
                  </a:lnTo>
                  <a:lnTo>
                    <a:pt x="263410" y="107975"/>
                  </a:lnTo>
                  <a:lnTo>
                    <a:pt x="282968" y="120675"/>
                  </a:lnTo>
                  <a:lnTo>
                    <a:pt x="282968" y="97815"/>
                  </a:lnTo>
                  <a:lnTo>
                    <a:pt x="266014" y="88925"/>
                  </a:lnTo>
                  <a:lnTo>
                    <a:pt x="262102" y="86385"/>
                  </a:lnTo>
                  <a:lnTo>
                    <a:pt x="256895" y="87655"/>
                  </a:lnTo>
                  <a:lnTo>
                    <a:pt x="254292" y="90195"/>
                  </a:lnTo>
                  <a:lnTo>
                    <a:pt x="247726" y="97815"/>
                  </a:lnTo>
                  <a:lnTo>
                    <a:pt x="239941" y="101625"/>
                  </a:lnTo>
                  <a:lnTo>
                    <a:pt x="231178" y="105435"/>
                  </a:lnTo>
                  <a:lnTo>
                    <a:pt x="208648" y="105435"/>
                  </a:lnTo>
                  <a:lnTo>
                    <a:pt x="208648" y="104165"/>
                  </a:lnTo>
                  <a:lnTo>
                    <a:pt x="211353" y="91465"/>
                  </a:lnTo>
                  <a:lnTo>
                    <a:pt x="211620" y="90195"/>
                  </a:lnTo>
                  <a:lnTo>
                    <a:pt x="216484" y="82575"/>
                  </a:lnTo>
                  <a:lnTo>
                    <a:pt x="219735" y="77495"/>
                  </a:lnTo>
                  <a:lnTo>
                    <a:pt x="231749" y="69875"/>
                  </a:lnTo>
                  <a:lnTo>
                    <a:pt x="246456" y="67335"/>
                  </a:lnTo>
                  <a:lnTo>
                    <a:pt x="259321" y="69875"/>
                  </a:lnTo>
                  <a:lnTo>
                    <a:pt x="270090" y="76225"/>
                  </a:lnTo>
                  <a:lnTo>
                    <a:pt x="278180" y="86385"/>
                  </a:lnTo>
                  <a:lnTo>
                    <a:pt x="282968" y="97815"/>
                  </a:lnTo>
                  <a:lnTo>
                    <a:pt x="282968" y="61988"/>
                  </a:lnTo>
                  <a:lnTo>
                    <a:pt x="277926" y="57175"/>
                  </a:lnTo>
                  <a:lnTo>
                    <a:pt x="263232" y="49555"/>
                  </a:lnTo>
                  <a:lnTo>
                    <a:pt x="246456" y="47015"/>
                  </a:lnTo>
                  <a:lnTo>
                    <a:pt x="229514" y="49555"/>
                  </a:lnTo>
                  <a:lnTo>
                    <a:pt x="214515" y="57175"/>
                  </a:lnTo>
                  <a:lnTo>
                    <a:pt x="202450" y="68605"/>
                  </a:lnTo>
                  <a:lnTo>
                    <a:pt x="194310" y="82575"/>
                  </a:lnTo>
                  <a:lnTo>
                    <a:pt x="189090" y="79438"/>
                  </a:lnTo>
                  <a:lnTo>
                    <a:pt x="189090" y="127025"/>
                  </a:lnTo>
                  <a:lnTo>
                    <a:pt x="189090" y="137185"/>
                  </a:lnTo>
                  <a:lnTo>
                    <a:pt x="187261" y="147345"/>
                  </a:lnTo>
                  <a:lnTo>
                    <a:pt x="182245" y="154965"/>
                  </a:lnTo>
                  <a:lnTo>
                    <a:pt x="174777" y="160045"/>
                  </a:lnTo>
                  <a:lnTo>
                    <a:pt x="165620" y="162585"/>
                  </a:lnTo>
                  <a:lnTo>
                    <a:pt x="156451" y="160045"/>
                  </a:lnTo>
                  <a:lnTo>
                    <a:pt x="148983" y="154965"/>
                  </a:lnTo>
                  <a:lnTo>
                    <a:pt x="143979" y="147345"/>
                  </a:lnTo>
                  <a:lnTo>
                    <a:pt x="142138" y="137185"/>
                  </a:lnTo>
                  <a:lnTo>
                    <a:pt x="142138" y="133375"/>
                  </a:lnTo>
                  <a:lnTo>
                    <a:pt x="163969" y="133375"/>
                  </a:lnTo>
                  <a:lnTo>
                    <a:pt x="172618" y="132105"/>
                  </a:lnTo>
                  <a:lnTo>
                    <a:pt x="181038" y="129565"/>
                  </a:lnTo>
                  <a:lnTo>
                    <a:pt x="189090" y="127025"/>
                  </a:lnTo>
                  <a:lnTo>
                    <a:pt x="189090" y="79438"/>
                  </a:lnTo>
                  <a:lnTo>
                    <a:pt x="187985" y="78765"/>
                  </a:lnTo>
                  <a:lnTo>
                    <a:pt x="187794" y="78663"/>
                  </a:lnTo>
                  <a:lnTo>
                    <a:pt x="187794" y="105435"/>
                  </a:lnTo>
                  <a:lnTo>
                    <a:pt x="179946" y="109245"/>
                  </a:lnTo>
                  <a:lnTo>
                    <a:pt x="171970" y="111785"/>
                  </a:lnTo>
                  <a:lnTo>
                    <a:pt x="155181" y="114325"/>
                  </a:lnTo>
                  <a:lnTo>
                    <a:pt x="142138" y="114325"/>
                  </a:lnTo>
                  <a:lnTo>
                    <a:pt x="143979" y="105435"/>
                  </a:lnTo>
                  <a:lnTo>
                    <a:pt x="148983" y="97815"/>
                  </a:lnTo>
                  <a:lnTo>
                    <a:pt x="156451" y="94005"/>
                  </a:lnTo>
                  <a:lnTo>
                    <a:pt x="165620" y="91465"/>
                  </a:lnTo>
                  <a:lnTo>
                    <a:pt x="172935" y="92735"/>
                  </a:lnTo>
                  <a:lnTo>
                    <a:pt x="179146" y="95275"/>
                  </a:lnTo>
                  <a:lnTo>
                    <a:pt x="184137" y="100355"/>
                  </a:lnTo>
                  <a:lnTo>
                    <a:pt x="187794" y="105435"/>
                  </a:lnTo>
                  <a:lnTo>
                    <a:pt x="187794" y="78663"/>
                  </a:lnTo>
                  <a:lnTo>
                    <a:pt x="180936" y="74955"/>
                  </a:lnTo>
                  <a:lnTo>
                    <a:pt x="173393" y="72415"/>
                  </a:lnTo>
                  <a:lnTo>
                    <a:pt x="165620" y="72415"/>
                  </a:lnTo>
                  <a:lnTo>
                    <a:pt x="148983" y="74955"/>
                  </a:lnTo>
                  <a:lnTo>
                    <a:pt x="135293" y="85115"/>
                  </a:lnTo>
                  <a:lnTo>
                    <a:pt x="125996" y="99085"/>
                  </a:lnTo>
                  <a:lnTo>
                    <a:pt x="122580" y="115595"/>
                  </a:lnTo>
                  <a:lnTo>
                    <a:pt x="122580" y="137185"/>
                  </a:lnTo>
                  <a:lnTo>
                    <a:pt x="123964" y="148615"/>
                  </a:lnTo>
                  <a:lnTo>
                    <a:pt x="127800" y="158775"/>
                  </a:lnTo>
                  <a:lnTo>
                    <a:pt x="133591" y="166395"/>
                  </a:lnTo>
                  <a:lnTo>
                    <a:pt x="140843" y="174015"/>
                  </a:lnTo>
                  <a:lnTo>
                    <a:pt x="140843" y="176555"/>
                  </a:lnTo>
                  <a:lnTo>
                    <a:pt x="98463" y="196875"/>
                  </a:lnTo>
                  <a:lnTo>
                    <a:pt x="88684" y="224815"/>
                  </a:lnTo>
                  <a:lnTo>
                    <a:pt x="88684" y="247675"/>
                  </a:lnTo>
                  <a:lnTo>
                    <a:pt x="93891" y="251485"/>
                  </a:lnTo>
                  <a:lnTo>
                    <a:pt x="143446" y="251485"/>
                  </a:lnTo>
                  <a:lnTo>
                    <a:pt x="143446" y="294665"/>
                  </a:lnTo>
                  <a:lnTo>
                    <a:pt x="147358" y="299745"/>
                  </a:lnTo>
                  <a:lnTo>
                    <a:pt x="215163" y="299745"/>
                  </a:lnTo>
                  <a:lnTo>
                    <a:pt x="220395" y="294665"/>
                  </a:lnTo>
                  <a:lnTo>
                    <a:pt x="220395" y="284505"/>
                  </a:lnTo>
                  <a:lnTo>
                    <a:pt x="215163" y="280695"/>
                  </a:lnTo>
                  <a:lnTo>
                    <a:pt x="200825" y="280695"/>
                  </a:lnTo>
                  <a:lnTo>
                    <a:pt x="200825" y="255295"/>
                  </a:lnTo>
                  <a:lnTo>
                    <a:pt x="195605" y="250215"/>
                  </a:lnTo>
                  <a:lnTo>
                    <a:pt x="185166" y="250215"/>
                  </a:lnTo>
                  <a:lnTo>
                    <a:pt x="181254" y="255295"/>
                  </a:lnTo>
                  <a:lnTo>
                    <a:pt x="181254" y="280695"/>
                  </a:lnTo>
                  <a:lnTo>
                    <a:pt x="161696" y="280695"/>
                  </a:lnTo>
                  <a:lnTo>
                    <a:pt x="161696" y="256565"/>
                  </a:lnTo>
                  <a:lnTo>
                    <a:pt x="164020" y="242595"/>
                  </a:lnTo>
                  <a:lnTo>
                    <a:pt x="193001" y="217195"/>
                  </a:lnTo>
                  <a:lnTo>
                    <a:pt x="219075" y="210845"/>
                  </a:lnTo>
                  <a:lnTo>
                    <a:pt x="237337" y="250215"/>
                  </a:lnTo>
                  <a:lnTo>
                    <a:pt x="238645" y="255295"/>
                  </a:lnTo>
                  <a:lnTo>
                    <a:pt x="242544" y="256565"/>
                  </a:lnTo>
                  <a:lnTo>
                    <a:pt x="249059" y="256565"/>
                  </a:lnTo>
                  <a:lnTo>
                    <a:pt x="252984" y="255295"/>
                  </a:lnTo>
                  <a:lnTo>
                    <a:pt x="254292" y="250215"/>
                  </a:lnTo>
                  <a:lnTo>
                    <a:pt x="266661" y="223545"/>
                  </a:lnTo>
                  <a:lnTo>
                    <a:pt x="272554" y="210845"/>
                  </a:lnTo>
                  <a:lnTo>
                    <a:pt x="298615" y="217195"/>
                  </a:lnTo>
                  <a:lnTo>
                    <a:pt x="311200" y="222275"/>
                  </a:lnTo>
                  <a:lnTo>
                    <a:pt x="321106" y="231165"/>
                  </a:lnTo>
                  <a:lnTo>
                    <a:pt x="327583" y="242595"/>
                  </a:lnTo>
                  <a:lnTo>
                    <a:pt x="329907" y="256565"/>
                  </a:lnTo>
                  <a:lnTo>
                    <a:pt x="329907" y="280695"/>
                  </a:lnTo>
                  <a:lnTo>
                    <a:pt x="310362" y="280695"/>
                  </a:lnTo>
                  <a:lnTo>
                    <a:pt x="310362" y="255295"/>
                  </a:lnTo>
                  <a:lnTo>
                    <a:pt x="306451" y="250215"/>
                  </a:lnTo>
                  <a:lnTo>
                    <a:pt x="294703" y="250215"/>
                  </a:lnTo>
                  <a:lnTo>
                    <a:pt x="290804" y="255295"/>
                  </a:lnTo>
                  <a:lnTo>
                    <a:pt x="290804" y="280695"/>
                  </a:lnTo>
                  <a:lnTo>
                    <a:pt x="275158" y="280695"/>
                  </a:lnTo>
                  <a:lnTo>
                    <a:pt x="269938" y="284505"/>
                  </a:lnTo>
                  <a:lnTo>
                    <a:pt x="269938" y="294665"/>
                  </a:lnTo>
                  <a:lnTo>
                    <a:pt x="275158" y="299745"/>
                  </a:lnTo>
                  <a:lnTo>
                    <a:pt x="344258" y="299745"/>
                  </a:lnTo>
                  <a:lnTo>
                    <a:pt x="348170" y="294665"/>
                  </a:lnTo>
                  <a:lnTo>
                    <a:pt x="348170" y="251485"/>
                  </a:lnTo>
                  <a:lnTo>
                    <a:pt x="397713" y="251485"/>
                  </a:lnTo>
                  <a:lnTo>
                    <a:pt x="402945" y="247675"/>
                  </a:lnTo>
                  <a:lnTo>
                    <a:pt x="402945" y="232435"/>
                  </a:lnTo>
                  <a:lnTo>
                    <a:pt x="402945" y="224815"/>
                  </a:lnTo>
                  <a:close/>
                </a:path>
                <a:path w="488950" h="488950">
                  <a:moveTo>
                    <a:pt x="488442" y="163512"/>
                  </a:moveTo>
                  <a:lnTo>
                    <a:pt x="460070" y="146100"/>
                  </a:lnTo>
                  <a:lnTo>
                    <a:pt x="452501" y="147116"/>
                  </a:lnTo>
                  <a:lnTo>
                    <a:pt x="442569" y="150914"/>
                  </a:lnTo>
                  <a:lnTo>
                    <a:pt x="434721" y="157886"/>
                  </a:lnTo>
                  <a:lnTo>
                    <a:pt x="429564" y="167297"/>
                  </a:lnTo>
                  <a:lnTo>
                    <a:pt x="427710" y="178422"/>
                  </a:lnTo>
                  <a:lnTo>
                    <a:pt x="427710" y="294525"/>
                  </a:lnTo>
                  <a:lnTo>
                    <a:pt x="417880" y="287477"/>
                  </a:lnTo>
                  <a:lnTo>
                    <a:pt x="406692" y="284086"/>
                  </a:lnTo>
                  <a:lnTo>
                    <a:pt x="395262" y="284619"/>
                  </a:lnTo>
                  <a:lnTo>
                    <a:pt x="384695" y="289293"/>
                  </a:lnTo>
                  <a:lnTo>
                    <a:pt x="350786" y="312788"/>
                  </a:lnTo>
                  <a:lnTo>
                    <a:pt x="312483" y="351282"/>
                  </a:lnTo>
                  <a:lnTo>
                    <a:pt x="290804" y="401497"/>
                  </a:lnTo>
                  <a:lnTo>
                    <a:pt x="275158" y="477164"/>
                  </a:lnTo>
                  <a:lnTo>
                    <a:pt x="273850" y="482384"/>
                  </a:lnTo>
                  <a:lnTo>
                    <a:pt x="277761" y="487603"/>
                  </a:lnTo>
                  <a:lnTo>
                    <a:pt x="289496" y="487603"/>
                  </a:lnTo>
                  <a:lnTo>
                    <a:pt x="293408" y="484987"/>
                  </a:lnTo>
                  <a:lnTo>
                    <a:pt x="294703" y="481076"/>
                  </a:lnTo>
                  <a:lnTo>
                    <a:pt x="310362" y="405409"/>
                  </a:lnTo>
                  <a:lnTo>
                    <a:pt x="317398" y="382752"/>
                  </a:lnTo>
                  <a:lnTo>
                    <a:pt x="343738" y="343776"/>
                  </a:lnTo>
                  <a:lnTo>
                    <a:pt x="395109" y="306260"/>
                  </a:lnTo>
                  <a:lnTo>
                    <a:pt x="401637" y="302348"/>
                  </a:lnTo>
                  <a:lnTo>
                    <a:pt x="409460" y="302348"/>
                  </a:lnTo>
                  <a:lnTo>
                    <a:pt x="414680" y="307581"/>
                  </a:lnTo>
                  <a:lnTo>
                    <a:pt x="419900" y="314096"/>
                  </a:lnTo>
                  <a:lnTo>
                    <a:pt x="419900" y="323227"/>
                  </a:lnTo>
                  <a:lnTo>
                    <a:pt x="388277" y="358406"/>
                  </a:lnTo>
                  <a:lnTo>
                    <a:pt x="367741" y="379323"/>
                  </a:lnTo>
                  <a:lnTo>
                    <a:pt x="365125" y="383235"/>
                  </a:lnTo>
                  <a:lnTo>
                    <a:pt x="365125" y="388454"/>
                  </a:lnTo>
                  <a:lnTo>
                    <a:pt x="372948" y="396278"/>
                  </a:lnTo>
                  <a:lnTo>
                    <a:pt x="378167" y="396278"/>
                  </a:lnTo>
                  <a:lnTo>
                    <a:pt x="382066" y="392366"/>
                  </a:lnTo>
                  <a:lnTo>
                    <a:pt x="417118" y="354863"/>
                  </a:lnTo>
                  <a:lnTo>
                    <a:pt x="423329" y="347980"/>
                  </a:lnTo>
                  <a:lnTo>
                    <a:pt x="427710" y="342798"/>
                  </a:lnTo>
                  <a:lnTo>
                    <a:pt x="429018" y="342798"/>
                  </a:lnTo>
                  <a:lnTo>
                    <a:pt x="429018" y="341490"/>
                  </a:lnTo>
                  <a:lnTo>
                    <a:pt x="436816" y="331812"/>
                  </a:lnTo>
                  <a:lnTo>
                    <a:pt x="442556" y="320776"/>
                  </a:lnTo>
                  <a:lnTo>
                    <a:pt x="446087" y="309016"/>
                  </a:lnTo>
                  <a:lnTo>
                    <a:pt x="446760" y="302348"/>
                  </a:lnTo>
                  <a:lnTo>
                    <a:pt x="447294" y="297129"/>
                  </a:lnTo>
                  <a:lnTo>
                    <a:pt x="447294" y="294525"/>
                  </a:lnTo>
                  <a:lnTo>
                    <a:pt x="447294" y="171894"/>
                  </a:lnTo>
                  <a:lnTo>
                    <a:pt x="451192" y="166674"/>
                  </a:lnTo>
                  <a:lnTo>
                    <a:pt x="457708" y="165379"/>
                  </a:lnTo>
                  <a:lnTo>
                    <a:pt x="461619" y="164071"/>
                  </a:lnTo>
                  <a:lnTo>
                    <a:pt x="465543" y="165379"/>
                  </a:lnTo>
                  <a:lnTo>
                    <a:pt x="470750" y="170586"/>
                  </a:lnTo>
                  <a:lnTo>
                    <a:pt x="473354" y="174498"/>
                  </a:lnTo>
                  <a:lnTo>
                    <a:pt x="473252" y="328434"/>
                  </a:lnTo>
                  <a:lnTo>
                    <a:pt x="459016" y="370192"/>
                  </a:lnTo>
                  <a:lnTo>
                    <a:pt x="385991" y="473240"/>
                  </a:lnTo>
                  <a:lnTo>
                    <a:pt x="383387" y="477164"/>
                  </a:lnTo>
                  <a:lnTo>
                    <a:pt x="384695" y="483679"/>
                  </a:lnTo>
                  <a:lnTo>
                    <a:pt x="388594" y="486295"/>
                  </a:lnTo>
                  <a:lnTo>
                    <a:pt x="389902" y="487603"/>
                  </a:lnTo>
                  <a:lnTo>
                    <a:pt x="397713" y="487603"/>
                  </a:lnTo>
                  <a:lnTo>
                    <a:pt x="400342" y="486295"/>
                  </a:lnTo>
                  <a:lnTo>
                    <a:pt x="401637" y="483679"/>
                  </a:lnTo>
                  <a:lnTo>
                    <a:pt x="474662" y="381927"/>
                  </a:lnTo>
                  <a:lnTo>
                    <a:pt x="482257" y="369519"/>
                  </a:lnTo>
                  <a:lnTo>
                    <a:pt x="487540" y="356006"/>
                  </a:lnTo>
                  <a:lnTo>
                    <a:pt x="488442" y="351777"/>
                  </a:lnTo>
                  <a:lnTo>
                    <a:pt x="488442" y="164071"/>
                  </a:lnTo>
                  <a:lnTo>
                    <a:pt x="488442" y="163512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84757" y="1644091"/>
              <a:ext cx="1224102" cy="2746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18285" y="1918970"/>
              <a:ext cx="1001268" cy="2743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121400" y="1600186"/>
            <a:ext cx="2639695" cy="1603375"/>
            <a:chOff x="6105144" y="1597151"/>
            <a:chExt cx="2639695" cy="1603375"/>
          </a:xfrm>
        </p:grpSpPr>
        <p:sp>
          <p:nvSpPr>
            <p:cNvPr id="33" name="object 33"/>
            <p:cNvSpPr/>
            <p:nvPr/>
          </p:nvSpPr>
          <p:spPr>
            <a:xfrm>
              <a:off x="6105144" y="1597151"/>
              <a:ext cx="2639695" cy="1603375"/>
            </a:xfrm>
            <a:custGeom>
              <a:avLst/>
              <a:gdLst/>
              <a:ahLst/>
              <a:cxnLst/>
              <a:rect l="l" t="t" r="r" b="b"/>
              <a:pathLst>
                <a:path w="2639695" h="1603375">
                  <a:moveTo>
                    <a:pt x="2579116" y="0"/>
                  </a:moveTo>
                  <a:lnTo>
                    <a:pt x="60452" y="0"/>
                  </a:lnTo>
                  <a:lnTo>
                    <a:pt x="36915" y="4748"/>
                  </a:lnTo>
                  <a:lnTo>
                    <a:pt x="17700" y="17700"/>
                  </a:lnTo>
                  <a:lnTo>
                    <a:pt x="4748" y="36915"/>
                  </a:lnTo>
                  <a:lnTo>
                    <a:pt x="0" y="60452"/>
                  </a:lnTo>
                  <a:lnTo>
                    <a:pt x="0" y="1542796"/>
                  </a:lnTo>
                  <a:lnTo>
                    <a:pt x="4748" y="1566332"/>
                  </a:lnTo>
                  <a:lnTo>
                    <a:pt x="17700" y="1585547"/>
                  </a:lnTo>
                  <a:lnTo>
                    <a:pt x="36915" y="1598499"/>
                  </a:lnTo>
                  <a:lnTo>
                    <a:pt x="60452" y="1603248"/>
                  </a:lnTo>
                  <a:lnTo>
                    <a:pt x="2579116" y="1603248"/>
                  </a:lnTo>
                  <a:lnTo>
                    <a:pt x="2602652" y="1598499"/>
                  </a:lnTo>
                  <a:lnTo>
                    <a:pt x="2621867" y="1585547"/>
                  </a:lnTo>
                  <a:lnTo>
                    <a:pt x="2634819" y="1566332"/>
                  </a:lnTo>
                  <a:lnTo>
                    <a:pt x="2639568" y="1542796"/>
                  </a:lnTo>
                  <a:lnTo>
                    <a:pt x="2639568" y="60452"/>
                  </a:lnTo>
                  <a:lnTo>
                    <a:pt x="2634819" y="36915"/>
                  </a:lnTo>
                  <a:lnTo>
                    <a:pt x="2621867" y="17700"/>
                  </a:lnTo>
                  <a:lnTo>
                    <a:pt x="2602652" y="4748"/>
                  </a:lnTo>
                  <a:lnTo>
                    <a:pt x="2579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05144" y="1597151"/>
              <a:ext cx="2639695" cy="1603375"/>
            </a:xfrm>
            <a:custGeom>
              <a:avLst/>
              <a:gdLst/>
              <a:ahLst/>
              <a:cxnLst/>
              <a:rect l="l" t="t" r="r" b="b"/>
              <a:pathLst>
                <a:path w="2639695" h="1603375">
                  <a:moveTo>
                    <a:pt x="0" y="60452"/>
                  </a:moveTo>
                  <a:lnTo>
                    <a:pt x="4748" y="36915"/>
                  </a:lnTo>
                  <a:lnTo>
                    <a:pt x="17700" y="17700"/>
                  </a:lnTo>
                  <a:lnTo>
                    <a:pt x="36915" y="4748"/>
                  </a:lnTo>
                  <a:lnTo>
                    <a:pt x="60452" y="0"/>
                  </a:lnTo>
                  <a:lnTo>
                    <a:pt x="2579116" y="0"/>
                  </a:lnTo>
                  <a:lnTo>
                    <a:pt x="2602652" y="4748"/>
                  </a:lnTo>
                  <a:lnTo>
                    <a:pt x="2621867" y="17700"/>
                  </a:lnTo>
                  <a:lnTo>
                    <a:pt x="2634819" y="36915"/>
                  </a:lnTo>
                  <a:lnTo>
                    <a:pt x="2639568" y="60452"/>
                  </a:lnTo>
                  <a:lnTo>
                    <a:pt x="2639568" y="1542796"/>
                  </a:lnTo>
                  <a:lnTo>
                    <a:pt x="2634819" y="1566332"/>
                  </a:lnTo>
                  <a:lnTo>
                    <a:pt x="2621867" y="1585547"/>
                  </a:lnTo>
                  <a:lnTo>
                    <a:pt x="2602652" y="1598499"/>
                  </a:lnTo>
                  <a:lnTo>
                    <a:pt x="2579116" y="1603248"/>
                  </a:lnTo>
                  <a:lnTo>
                    <a:pt x="60452" y="1603248"/>
                  </a:lnTo>
                  <a:lnTo>
                    <a:pt x="36915" y="1598499"/>
                  </a:lnTo>
                  <a:lnTo>
                    <a:pt x="17700" y="1585547"/>
                  </a:lnTo>
                  <a:lnTo>
                    <a:pt x="4748" y="1566332"/>
                  </a:lnTo>
                  <a:lnTo>
                    <a:pt x="0" y="1542796"/>
                  </a:lnTo>
                  <a:lnTo>
                    <a:pt x="0" y="6045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8994648" y="1606296"/>
            <a:ext cx="2639695" cy="1594485"/>
            <a:chOff x="8994648" y="1606296"/>
            <a:chExt cx="2639695" cy="1594485"/>
          </a:xfrm>
        </p:grpSpPr>
        <p:sp>
          <p:nvSpPr>
            <p:cNvPr id="46" name="object 46"/>
            <p:cNvSpPr/>
            <p:nvPr/>
          </p:nvSpPr>
          <p:spPr>
            <a:xfrm>
              <a:off x="8994648" y="1606296"/>
              <a:ext cx="2639695" cy="1594485"/>
            </a:xfrm>
            <a:custGeom>
              <a:avLst/>
              <a:gdLst/>
              <a:ahLst/>
              <a:cxnLst/>
              <a:rect l="l" t="t" r="r" b="b"/>
              <a:pathLst>
                <a:path w="2639695" h="1594485">
                  <a:moveTo>
                    <a:pt x="2579370" y="0"/>
                  </a:moveTo>
                  <a:lnTo>
                    <a:pt x="60198" y="0"/>
                  </a:lnTo>
                  <a:lnTo>
                    <a:pt x="36754" y="4726"/>
                  </a:lnTo>
                  <a:lnTo>
                    <a:pt x="17621" y="17621"/>
                  </a:lnTo>
                  <a:lnTo>
                    <a:pt x="4726" y="36754"/>
                  </a:lnTo>
                  <a:lnTo>
                    <a:pt x="0" y="60198"/>
                  </a:lnTo>
                  <a:lnTo>
                    <a:pt x="0" y="1533906"/>
                  </a:lnTo>
                  <a:lnTo>
                    <a:pt x="4726" y="1557349"/>
                  </a:lnTo>
                  <a:lnTo>
                    <a:pt x="17621" y="1576482"/>
                  </a:lnTo>
                  <a:lnTo>
                    <a:pt x="36754" y="1589377"/>
                  </a:lnTo>
                  <a:lnTo>
                    <a:pt x="60198" y="1594104"/>
                  </a:lnTo>
                  <a:lnTo>
                    <a:pt x="2579370" y="1594104"/>
                  </a:lnTo>
                  <a:lnTo>
                    <a:pt x="2602813" y="1589377"/>
                  </a:lnTo>
                  <a:lnTo>
                    <a:pt x="2621946" y="1576482"/>
                  </a:lnTo>
                  <a:lnTo>
                    <a:pt x="2634841" y="1557349"/>
                  </a:lnTo>
                  <a:lnTo>
                    <a:pt x="2639568" y="1533906"/>
                  </a:lnTo>
                  <a:lnTo>
                    <a:pt x="2639568" y="60198"/>
                  </a:lnTo>
                  <a:lnTo>
                    <a:pt x="2634841" y="36754"/>
                  </a:lnTo>
                  <a:lnTo>
                    <a:pt x="2621946" y="17621"/>
                  </a:lnTo>
                  <a:lnTo>
                    <a:pt x="2602813" y="4726"/>
                  </a:lnTo>
                  <a:lnTo>
                    <a:pt x="25793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994648" y="1606296"/>
              <a:ext cx="2639695" cy="1594485"/>
            </a:xfrm>
            <a:custGeom>
              <a:avLst/>
              <a:gdLst/>
              <a:ahLst/>
              <a:cxnLst/>
              <a:rect l="l" t="t" r="r" b="b"/>
              <a:pathLst>
                <a:path w="2639695" h="1594485">
                  <a:moveTo>
                    <a:pt x="0" y="60198"/>
                  </a:moveTo>
                  <a:lnTo>
                    <a:pt x="4726" y="36754"/>
                  </a:lnTo>
                  <a:lnTo>
                    <a:pt x="17621" y="17621"/>
                  </a:lnTo>
                  <a:lnTo>
                    <a:pt x="36754" y="4726"/>
                  </a:lnTo>
                  <a:lnTo>
                    <a:pt x="60198" y="0"/>
                  </a:lnTo>
                  <a:lnTo>
                    <a:pt x="2579370" y="0"/>
                  </a:lnTo>
                  <a:lnTo>
                    <a:pt x="2602813" y="4726"/>
                  </a:lnTo>
                  <a:lnTo>
                    <a:pt x="2621946" y="17621"/>
                  </a:lnTo>
                  <a:lnTo>
                    <a:pt x="2634841" y="36754"/>
                  </a:lnTo>
                  <a:lnTo>
                    <a:pt x="2639568" y="60198"/>
                  </a:lnTo>
                  <a:lnTo>
                    <a:pt x="2639568" y="1533906"/>
                  </a:lnTo>
                  <a:lnTo>
                    <a:pt x="2634841" y="1557349"/>
                  </a:lnTo>
                  <a:lnTo>
                    <a:pt x="2621946" y="1576482"/>
                  </a:lnTo>
                  <a:lnTo>
                    <a:pt x="2602813" y="1589377"/>
                  </a:lnTo>
                  <a:lnTo>
                    <a:pt x="2579370" y="1594104"/>
                  </a:lnTo>
                  <a:lnTo>
                    <a:pt x="60198" y="1594104"/>
                  </a:lnTo>
                  <a:lnTo>
                    <a:pt x="36754" y="1589377"/>
                  </a:lnTo>
                  <a:lnTo>
                    <a:pt x="17621" y="1576482"/>
                  </a:lnTo>
                  <a:lnTo>
                    <a:pt x="4726" y="1557349"/>
                  </a:lnTo>
                  <a:lnTo>
                    <a:pt x="0" y="1533906"/>
                  </a:lnTo>
                  <a:lnTo>
                    <a:pt x="0" y="6019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182189" y="1711032"/>
              <a:ext cx="65201" cy="1155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110472" y="1660918"/>
              <a:ext cx="488315" cy="491490"/>
            </a:xfrm>
            <a:custGeom>
              <a:avLst/>
              <a:gdLst/>
              <a:ahLst/>
              <a:cxnLst/>
              <a:rect l="l" t="t" r="r" b="b"/>
              <a:pathLst>
                <a:path w="488315" h="491489">
                  <a:moveTo>
                    <a:pt x="142138" y="426859"/>
                  </a:moveTo>
                  <a:lnTo>
                    <a:pt x="126492" y="426859"/>
                  </a:lnTo>
                  <a:lnTo>
                    <a:pt x="126492" y="442620"/>
                  </a:lnTo>
                  <a:lnTo>
                    <a:pt x="142138" y="442620"/>
                  </a:lnTo>
                  <a:lnTo>
                    <a:pt x="142138" y="426859"/>
                  </a:lnTo>
                  <a:close/>
                </a:path>
                <a:path w="488315" h="491489">
                  <a:moveTo>
                    <a:pt x="142138" y="394055"/>
                  </a:moveTo>
                  <a:lnTo>
                    <a:pt x="126492" y="394055"/>
                  </a:lnTo>
                  <a:lnTo>
                    <a:pt x="126492" y="411111"/>
                  </a:lnTo>
                  <a:lnTo>
                    <a:pt x="142138" y="411111"/>
                  </a:lnTo>
                  <a:lnTo>
                    <a:pt x="142138" y="394055"/>
                  </a:lnTo>
                  <a:close/>
                </a:path>
                <a:path w="488315" h="491489">
                  <a:moveTo>
                    <a:pt x="142138" y="378460"/>
                  </a:moveTo>
                  <a:lnTo>
                    <a:pt x="0" y="378460"/>
                  </a:lnTo>
                  <a:lnTo>
                    <a:pt x="0" y="393700"/>
                  </a:lnTo>
                  <a:lnTo>
                    <a:pt x="0" y="411480"/>
                  </a:lnTo>
                  <a:lnTo>
                    <a:pt x="0" y="491490"/>
                  </a:lnTo>
                  <a:lnTo>
                    <a:pt x="142138" y="491490"/>
                  </a:lnTo>
                  <a:lnTo>
                    <a:pt x="142138" y="443230"/>
                  </a:lnTo>
                  <a:lnTo>
                    <a:pt x="126492" y="443230"/>
                  </a:lnTo>
                  <a:lnTo>
                    <a:pt x="126492" y="458470"/>
                  </a:lnTo>
                  <a:lnTo>
                    <a:pt x="126492" y="473710"/>
                  </a:lnTo>
                  <a:lnTo>
                    <a:pt x="15646" y="473710"/>
                  </a:lnTo>
                  <a:lnTo>
                    <a:pt x="15646" y="458470"/>
                  </a:lnTo>
                  <a:lnTo>
                    <a:pt x="126492" y="458470"/>
                  </a:lnTo>
                  <a:lnTo>
                    <a:pt x="126492" y="443230"/>
                  </a:lnTo>
                  <a:lnTo>
                    <a:pt x="15646" y="443230"/>
                  </a:lnTo>
                  <a:lnTo>
                    <a:pt x="15646" y="426720"/>
                  </a:lnTo>
                  <a:lnTo>
                    <a:pt x="142138" y="426720"/>
                  </a:lnTo>
                  <a:lnTo>
                    <a:pt x="142138" y="411480"/>
                  </a:lnTo>
                  <a:lnTo>
                    <a:pt x="15646" y="411480"/>
                  </a:lnTo>
                  <a:lnTo>
                    <a:pt x="15646" y="393700"/>
                  </a:lnTo>
                  <a:lnTo>
                    <a:pt x="142138" y="393700"/>
                  </a:lnTo>
                  <a:lnTo>
                    <a:pt x="142138" y="378460"/>
                  </a:lnTo>
                  <a:close/>
                </a:path>
                <a:path w="488315" h="491489">
                  <a:moveTo>
                    <a:pt x="301231" y="394055"/>
                  </a:moveTo>
                  <a:lnTo>
                    <a:pt x="285584" y="394055"/>
                  </a:lnTo>
                  <a:lnTo>
                    <a:pt x="285584" y="411111"/>
                  </a:lnTo>
                  <a:lnTo>
                    <a:pt x="301231" y="411111"/>
                  </a:lnTo>
                  <a:lnTo>
                    <a:pt x="301231" y="394055"/>
                  </a:lnTo>
                  <a:close/>
                </a:path>
                <a:path w="488315" h="491489">
                  <a:moveTo>
                    <a:pt x="301231" y="362546"/>
                  </a:moveTo>
                  <a:lnTo>
                    <a:pt x="285584" y="362546"/>
                  </a:lnTo>
                  <a:lnTo>
                    <a:pt x="285584" y="378294"/>
                  </a:lnTo>
                  <a:lnTo>
                    <a:pt x="301231" y="378294"/>
                  </a:lnTo>
                  <a:lnTo>
                    <a:pt x="301231" y="362546"/>
                  </a:lnTo>
                  <a:close/>
                </a:path>
                <a:path w="488315" h="491489">
                  <a:moveTo>
                    <a:pt x="301231" y="313690"/>
                  </a:moveTo>
                  <a:lnTo>
                    <a:pt x="285584" y="313690"/>
                  </a:lnTo>
                  <a:lnTo>
                    <a:pt x="285584" y="331470"/>
                  </a:lnTo>
                  <a:lnTo>
                    <a:pt x="285584" y="346710"/>
                  </a:lnTo>
                  <a:lnTo>
                    <a:pt x="174739" y="346710"/>
                  </a:lnTo>
                  <a:lnTo>
                    <a:pt x="174739" y="331470"/>
                  </a:lnTo>
                  <a:lnTo>
                    <a:pt x="285584" y="331470"/>
                  </a:lnTo>
                  <a:lnTo>
                    <a:pt x="285584" y="313690"/>
                  </a:lnTo>
                  <a:lnTo>
                    <a:pt x="157784" y="313690"/>
                  </a:lnTo>
                  <a:lnTo>
                    <a:pt x="157784" y="331470"/>
                  </a:lnTo>
                  <a:lnTo>
                    <a:pt x="157784" y="346710"/>
                  </a:lnTo>
                  <a:lnTo>
                    <a:pt x="157784" y="490220"/>
                  </a:lnTo>
                  <a:lnTo>
                    <a:pt x="301231" y="490220"/>
                  </a:lnTo>
                  <a:lnTo>
                    <a:pt x="301231" y="411480"/>
                  </a:lnTo>
                  <a:lnTo>
                    <a:pt x="285584" y="411480"/>
                  </a:lnTo>
                  <a:lnTo>
                    <a:pt x="285584" y="426720"/>
                  </a:lnTo>
                  <a:lnTo>
                    <a:pt x="285584" y="443230"/>
                  </a:lnTo>
                  <a:lnTo>
                    <a:pt x="206044" y="443230"/>
                  </a:lnTo>
                  <a:lnTo>
                    <a:pt x="206044" y="458470"/>
                  </a:lnTo>
                  <a:lnTo>
                    <a:pt x="285584" y="458470"/>
                  </a:lnTo>
                  <a:lnTo>
                    <a:pt x="285584" y="473710"/>
                  </a:lnTo>
                  <a:lnTo>
                    <a:pt x="174739" y="473710"/>
                  </a:lnTo>
                  <a:lnTo>
                    <a:pt x="174739" y="458470"/>
                  </a:lnTo>
                  <a:lnTo>
                    <a:pt x="190385" y="458470"/>
                  </a:lnTo>
                  <a:lnTo>
                    <a:pt x="190385" y="443230"/>
                  </a:lnTo>
                  <a:lnTo>
                    <a:pt x="174739" y="443230"/>
                  </a:lnTo>
                  <a:lnTo>
                    <a:pt x="174739" y="426720"/>
                  </a:lnTo>
                  <a:lnTo>
                    <a:pt x="285584" y="426720"/>
                  </a:lnTo>
                  <a:lnTo>
                    <a:pt x="285584" y="411480"/>
                  </a:lnTo>
                  <a:lnTo>
                    <a:pt x="174739" y="411480"/>
                  </a:lnTo>
                  <a:lnTo>
                    <a:pt x="174739" y="393700"/>
                  </a:lnTo>
                  <a:lnTo>
                    <a:pt x="301231" y="393700"/>
                  </a:lnTo>
                  <a:lnTo>
                    <a:pt x="301231" y="378460"/>
                  </a:lnTo>
                  <a:lnTo>
                    <a:pt x="174739" y="378460"/>
                  </a:lnTo>
                  <a:lnTo>
                    <a:pt x="174739" y="361950"/>
                  </a:lnTo>
                  <a:lnTo>
                    <a:pt x="301231" y="361950"/>
                  </a:lnTo>
                  <a:lnTo>
                    <a:pt x="301231" y="346786"/>
                  </a:lnTo>
                  <a:lnTo>
                    <a:pt x="301231" y="331470"/>
                  </a:lnTo>
                  <a:lnTo>
                    <a:pt x="301231" y="331038"/>
                  </a:lnTo>
                  <a:lnTo>
                    <a:pt x="301231" y="313690"/>
                  </a:lnTo>
                  <a:close/>
                </a:path>
                <a:path w="488315" h="491489">
                  <a:moveTo>
                    <a:pt x="460311" y="426859"/>
                  </a:moveTo>
                  <a:lnTo>
                    <a:pt x="444652" y="426859"/>
                  </a:lnTo>
                  <a:lnTo>
                    <a:pt x="444652" y="442620"/>
                  </a:lnTo>
                  <a:lnTo>
                    <a:pt x="460311" y="442620"/>
                  </a:lnTo>
                  <a:lnTo>
                    <a:pt x="460311" y="426859"/>
                  </a:lnTo>
                  <a:close/>
                </a:path>
                <a:path w="488315" h="491489">
                  <a:moveTo>
                    <a:pt x="460311" y="394055"/>
                  </a:moveTo>
                  <a:lnTo>
                    <a:pt x="444652" y="394055"/>
                  </a:lnTo>
                  <a:lnTo>
                    <a:pt x="444652" y="411111"/>
                  </a:lnTo>
                  <a:lnTo>
                    <a:pt x="460311" y="411111"/>
                  </a:lnTo>
                  <a:lnTo>
                    <a:pt x="460311" y="394055"/>
                  </a:lnTo>
                  <a:close/>
                </a:path>
                <a:path w="488315" h="491489">
                  <a:moveTo>
                    <a:pt x="460311" y="362546"/>
                  </a:moveTo>
                  <a:lnTo>
                    <a:pt x="444652" y="362546"/>
                  </a:lnTo>
                  <a:lnTo>
                    <a:pt x="444652" y="378294"/>
                  </a:lnTo>
                  <a:lnTo>
                    <a:pt x="460311" y="378294"/>
                  </a:lnTo>
                  <a:lnTo>
                    <a:pt x="460311" y="362546"/>
                  </a:lnTo>
                  <a:close/>
                </a:path>
                <a:path w="488315" h="491489">
                  <a:moveTo>
                    <a:pt x="460311" y="251460"/>
                  </a:moveTo>
                  <a:lnTo>
                    <a:pt x="316865" y="251460"/>
                  </a:lnTo>
                  <a:lnTo>
                    <a:pt x="316865" y="266700"/>
                  </a:lnTo>
                  <a:lnTo>
                    <a:pt x="316865" y="281940"/>
                  </a:lnTo>
                  <a:lnTo>
                    <a:pt x="316865" y="491490"/>
                  </a:lnTo>
                  <a:lnTo>
                    <a:pt x="460311" y="491490"/>
                  </a:lnTo>
                  <a:lnTo>
                    <a:pt x="460311" y="443230"/>
                  </a:lnTo>
                  <a:lnTo>
                    <a:pt x="444652" y="443230"/>
                  </a:lnTo>
                  <a:lnTo>
                    <a:pt x="444652" y="458470"/>
                  </a:lnTo>
                  <a:lnTo>
                    <a:pt x="444652" y="473710"/>
                  </a:lnTo>
                  <a:lnTo>
                    <a:pt x="333832" y="473710"/>
                  </a:lnTo>
                  <a:lnTo>
                    <a:pt x="333832" y="458470"/>
                  </a:lnTo>
                  <a:lnTo>
                    <a:pt x="444652" y="458470"/>
                  </a:lnTo>
                  <a:lnTo>
                    <a:pt x="444652" y="443230"/>
                  </a:lnTo>
                  <a:lnTo>
                    <a:pt x="333832" y="443230"/>
                  </a:lnTo>
                  <a:lnTo>
                    <a:pt x="333832" y="426720"/>
                  </a:lnTo>
                  <a:lnTo>
                    <a:pt x="460311" y="426720"/>
                  </a:lnTo>
                  <a:lnTo>
                    <a:pt x="460311" y="411480"/>
                  </a:lnTo>
                  <a:lnTo>
                    <a:pt x="333832" y="411480"/>
                  </a:lnTo>
                  <a:lnTo>
                    <a:pt x="333832" y="393700"/>
                  </a:lnTo>
                  <a:lnTo>
                    <a:pt x="460311" y="393700"/>
                  </a:lnTo>
                  <a:lnTo>
                    <a:pt x="460311" y="378460"/>
                  </a:lnTo>
                  <a:lnTo>
                    <a:pt x="333832" y="378460"/>
                  </a:lnTo>
                  <a:lnTo>
                    <a:pt x="333832" y="361950"/>
                  </a:lnTo>
                  <a:lnTo>
                    <a:pt x="460311" y="361950"/>
                  </a:lnTo>
                  <a:lnTo>
                    <a:pt x="460311" y="346710"/>
                  </a:lnTo>
                  <a:lnTo>
                    <a:pt x="460311" y="266712"/>
                  </a:lnTo>
                  <a:lnTo>
                    <a:pt x="444652" y="266712"/>
                  </a:lnTo>
                  <a:lnTo>
                    <a:pt x="444652" y="281940"/>
                  </a:lnTo>
                  <a:lnTo>
                    <a:pt x="444652" y="298450"/>
                  </a:lnTo>
                  <a:lnTo>
                    <a:pt x="444652" y="313690"/>
                  </a:lnTo>
                  <a:lnTo>
                    <a:pt x="429006" y="313690"/>
                  </a:lnTo>
                  <a:lnTo>
                    <a:pt x="429006" y="331470"/>
                  </a:lnTo>
                  <a:lnTo>
                    <a:pt x="444652" y="331470"/>
                  </a:lnTo>
                  <a:lnTo>
                    <a:pt x="444652" y="346710"/>
                  </a:lnTo>
                  <a:lnTo>
                    <a:pt x="333832" y="346710"/>
                  </a:lnTo>
                  <a:lnTo>
                    <a:pt x="333832" y="331470"/>
                  </a:lnTo>
                  <a:lnTo>
                    <a:pt x="412051" y="331470"/>
                  </a:lnTo>
                  <a:lnTo>
                    <a:pt x="412051" y="313690"/>
                  </a:lnTo>
                  <a:lnTo>
                    <a:pt x="333832" y="313690"/>
                  </a:lnTo>
                  <a:lnTo>
                    <a:pt x="333832" y="298450"/>
                  </a:lnTo>
                  <a:lnTo>
                    <a:pt x="444652" y="298450"/>
                  </a:lnTo>
                  <a:lnTo>
                    <a:pt x="444652" y="281940"/>
                  </a:lnTo>
                  <a:lnTo>
                    <a:pt x="333832" y="281940"/>
                  </a:lnTo>
                  <a:lnTo>
                    <a:pt x="333832" y="266700"/>
                  </a:lnTo>
                  <a:lnTo>
                    <a:pt x="460311" y="266700"/>
                  </a:lnTo>
                  <a:lnTo>
                    <a:pt x="460311" y="251460"/>
                  </a:lnTo>
                  <a:close/>
                </a:path>
                <a:path w="488315" h="491489">
                  <a:moveTo>
                    <a:pt x="488175" y="0"/>
                  </a:moveTo>
                  <a:lnTo>
                    <a:pt x="360426" y="0"/>
                  </a:lnTo>
                  <a:lnTo>
                    <a:pt x="356311" y="2527"/>
                  </a:lnTo>
                  <a:lnTo>
                    <a:pt x="351294" y="9588"/>
                  </a:lnTo>
                  <a:lnTo>
                    <a:pt x="349465" y="18605"/>
                  </a:lnTo>
                  <a:lnTo>
                    <a:pt x="351294" y="27838"/>
                  </a:lnTo>
                  <a:lnTo>
                    <a:pt x="356311" y="35356"/>
                  </a:lnTo>
                  <a:lnTo>
                    <a:pt x="363766" y="40398"/>
                  </a:lnTo>
                  <a:lnTo>
                    <a:pt x="372948" y="42240"/>
                  </a:lnTo>
                  <a:lnTo>
                    <a:pt x="409448" y="42240"/>
                  </a:lnTo>
                  <a:lnTo>
                    <a:pt x="292100" y="160375"/>
                  </a:lnTo>
                  <a:lnTo>
                    <a:pt x="260794" y="140690"/>
                  </a:lnTo>
                  <a:lnTo>
                    <a:pt x="229501" y="121005"/>
                  </a:lnTo>
                  <a:lnTo>
                    <a:pt x="2603" y="299529"/>
                  </a:lnTo>
                  <a:lnTo>
                    <a:pt x="11734" y="312661"/>
                  </a:lnTo>
                  <a:lnTo>
                    <a:pt x="230809" y="140690"/>
                  </a:lnTo>
                  <a:lnTo>
                    <a:pt x="294703" y="180073"/>
                  </a:lnTo>
                  <a:lnTo>
                    <a:pt x="314261" y="160375"/>
                  </a:lnTo>
                  <a:lnTo>
                    <a:pt x="447281" y="26479"/>
                  </a:lnTo>
                  <a:lnTo>
                    <a:pt x="369036" y="26479"/>
                  </a:lnTo>
                  <a:lnTo>
                    <a:pt x="365112" y="22542"/>
                  </a:lnTo>
                  <a:lnTo>
                    <a:pt x="365112" y="13347"/>
                  </a:lnTo>
                  <a:lnTo>
                    <a:pt x="369036" y="10731"/>
                  </a:lnTo>
                  <a:lnTo>
                    <a:pt x="475957" y="10731"/>
                  </a:lnTo>
                  <a:lnTo>
                    <a:pt x="475957" y="118376"/>
                  </a:lnTo>
                  <a:lnTo>
                    <a:pt x="473354" y="122313"/>
                  </a:lnTo>
                  <a:lnTo>
                    <a:pt x="464235" y="122313"/>
                  </a:lnTo>
                  <a:lnTo>
                    <a:pt x="460311" y="118376"/>
                  </a:lnTo>
                  <a:lnTo>
                    <a:pt x="460311" y="85559"/>
                  </a:lnTo>
                  <a:lnTo>
                    <a:pt x="460311" y="47498"/>
                  </a:lnTo>
                  <a:lnTo>
                    <a:pt x="299910" y="208953"/>
                  </a:lnTo>
                  <a:lnTo>
                    <a:pt x="263563" y="187947"/>
                  </a:lnTo>
                  <a:lnTo>
                    <a:pt x="229501" y="168262"/>
                  </a:lnTo>
                  <a:lnTo>
                    <a:pt x="26085" y="332346"/>
                  </a:lnTo>
                  <a:lnTo>
                    <a:pt x="36512" y="344170"/>
                  </a:lnTo>
                  <a:lnTo>
                    <a:pt x="230809" y="187947"/>
                  </a:lnTo>
                  <a:lnTo>
                    <a:pt x="302539" y="228650"/>
                  </a:lnTo>
                  <a:lnTo>
                    <a:pt x="322097" y="208953"/>
                  </a:lnTo>
                  <a:lnTo>
                    <a:pt x="444652" y="85559"/>
                  </a:lnTo>
                  <a:lnTo>
                    <a:pt x="444652" y="114439"/>
                  </a:lnTo>
                  <a:lnTo>
                    <a:pt x="446481" y="123672"/>
                  </a:lnTo>
                  <a:lnTo>
                    <a:pt x="451497" y="131178"/>
                  </a:lnTo>
                  <a:lnTo>
                    <a:pt x="458952" y="136220"/>
                  </a:lnTo>
                  <a:lnTo>
                    <a:pt x="468134" y="138061"/>
                  </a:lnTo>
                  <a:lnTo>
                    <a:pt x="477304" y="136220"/>
                  </a:lnTo>
                  <a:lnTo>
                    <a:pt x="484759" y="131178"/>
                  </a:lnTo>
                  <a:lnTo>
                    <a:pt x="488175" y="126047"/>
                  </a:lnTo>
                  <a:lnTo>
                    <a:pt x="488175" y="122313"/>
                  </a:lnTo>
                  <a:lnTo>
                    <a:pt x="488175" y="10731"/>
                  </a:lnTo>
                  <a:lnTo>
                    <a:pt x="488175" y="0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110472" y="1663776"/>
              <a:ext cx="206044" cy="207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767951" y="1629156"/>
              <a:ext cx="1479677" cy="27432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938638" y="1903171"/>
              <a:ext cx="1137920" cy="2746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3227832" y="1603247"/>
            <a:ext cx="2639695" cy="1597660"/>
            <a:chOff x="3227832" y="1603247"/>
            <a:chExt cx="2639695" cy="1597660"/>
          </a:xfrm>
        </p:grpSpPr>
        <p:sp>
          <p:nvSpPr>
            <p:cNvPr id="61" name="object 61"/>
            <p:cNvSpPr/>
            <p:nvPr/>
          </p:nvSpPr>
          <p:spPr>
            <a:xfrm>
              <a:off x="3227832" y="1603247"/>
              <a:ext cx="2639695" cy="1597660"/>
            </a:xfrm>
            <a:custGeom>
              <a:avLst/>
              <a:gdLst/>
              <a:ahLst/>
              <a:cxnLst/>
              <a:rect l="l" t="t" r="r" b="b"/>
              <a:pathLst>
                <a:path w="2639695" h="1597660">
                  <a:moveTo>
                    <a:pt x="2579243" y="0"/>
                  </a:moveTo>
                  <a:lnTo>
                    <a:pt x="60325" y="0"/>
                  </a:lnTo>
                  <a:lnTo>
                    <a:pt x="36808" y="4728"/>
                  </a:lnTo>
                  <a:lnTo>
                    <a:pt x="17637" y="17637"/>
                  </a:lnTo>
                  <a:lnTo>
                    <a:pt x="4728" y="36808"/>
                  </a:lnTo>
                  <a:lnTo>
                    <a:pt x="0" y="60325"/>
                  </a:lnTo>
                  <a:lnTo>
                    <a:pt x="0" y="1536827"/>
                  </a:lnTo>
                  <a:lnTo>
                    <a:pt x="4728" y="1560343"/>
                  </a:lnTo>
                  <a:lnTo>
                    <a:pt x="17637" y="1579514"/>
                  </a:lnTo>
                  <a:lnTo>
                    <a:pt x="36808" y="1592423"/>
                  </a:lnTo>
                  <a:lnTo>
                    <a:pt x="60325" y="1597152"/>
                  </a:lnTo>
                  <a:lnTo>
                    <a:pt x="2579243" y="1597152"/>
                  </a:lnTo>
                  <a:lnTo>
                    <a:pt x="2602759" y="1592423"/>
                  </a:lnTo>
                  <a:lnTo>
                    <a:pt x="2621930" y="1579514"/>
                  </a:lnTo>
                  <a:lnTo>
                    <a:pt x="2634839" y="1560343"/>
                  </a:lnTo>
                  <a:lnTo>
                    <a:pt x="2639568" y="1536827"/>
                  </a:lnTo>
                  <a:lnTo>
                    <a:pt x="2639568" y="60325"/>
                  </a:lnTo>
                  <a:lnTo>
                    <a:pt x="2634839" y="36808"/>
                  </a:lnTo>
                  <a:lnTo>
                    <a:pt x="2621930" y="17637"/>
                  </a:lnTo>
                  <a:lnTo>
                    <a:pt x="2602759" y="4728"/>
                  </a:lnTo>
                  <a:lnTo>
                    <a:pt x="25792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27832" y="1603247"/>
              <a:ext cx="2639695" cy="1597660"/>
            </a:xfrm>
            <a:custGeom>
              <a:avLst/>
              <a:gdLst/>
              <a:ahLst/>
              <a:cxnLst/>
              <a:rect l="l" t="t" r="r" b="b"/>
              <a:pathLst>
                <a:path w="2639695" h="1597660">
                  <a:moveTo>
                    <a:pt x="0" y="60325"/>
                  </a:moveTo>
                  <a:lnTo>
                    <a:pt x="4728" y="36808"/>
                  </a:lnTo>
                  <a:lnTo>
                    <a:pt x="17637" y="17637"/>
                  </a:lnTo>
                  <a:lnTo>
                    <a:pt x="36808" y="4728"/>
                  </a:lnTo>
                  <a:lnTo>
                    <a:pt x="60325" y="0"/>
                  </a:lnTo>
                  <a:lnTo>
                    <a:pt x="2579243" y="0"/>
                  </a:lnTo>
                  <a:lnTo>
                    <a:pt x="2602759" y="4728"/>
                  </a:lnTo>
                  <a:lnTo>
                    <a:pt x="2621930" y="17637"/>
                  </a:lnTo>
                  <a:lnTo>
                    <a:pt x="2634839" y="36808"/>
                  </a:lnTo>
                  <a:lnTo>
                    <a:pt x="2639568" y="60325"/>
                  </a:lnTo>
                  <a:lnTo>
                    <a:pt x="2639568" y="1536827"/>
                  </a:lnTo>
                  <a:lnTo>
                    <a:pt x="2634839" y="1560343"/>
                  </a:lnTo>
                  <a:lnTo>
                    <a:pt x="2621930" y="1579514"/>
                  </a:lnTo>
                  <a:lnTo>
                    <a:pt x="2602759" y="1592423"/>
                  </a:lnTo>
                  <a:lnTo>
                    <a:pt x="2579243" y="1597152"/>
                  </a:lnTo>
                  <a:lnTo>
                    <a:pt x="60325" y="1597152"/>
                  </a:lnTo>
                  <a:lnTo>
                    <a:pt x="36808" y="1592423"/>
                  </a:lnTo>
                  <a:lnTo>
                    <a:pt x="17637" y="1579514"/>
                  </a:lnTo>
                  <a:lnTo>
                    <a:pt x="4728" y="1560343"/>
                  </a:lnTo>
                  <a:lnTo>
                    <a:pt x="0" y="1536827"/>
                  </a:lnTo>
                  <a:lnTo>
                    <a:pt x="0" y="6032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422904" y="1660906"/>
              <a:ext cx="402590" cy="490220"/>
            </a:xfrm>
            <a:custGeom>
              <a:avLst/>
              <a:gdLst/>
              <a:ahLst/>
              <a:cxnLst/>
              <a:rect l="l" t="t" r="r" b="b"/>
              <a:pathLst>
                <a:path w="402589" h="490219">
                  <a:moveTo>
                    <a:pt x="10756" y="452068"/>
                  </a:moveTo>
                  <a:lnTo>
                    <a:pt x="2146" y="452068"/>
                  </a:lnTo>
                  <a:lnTo>
                    <a:pt x="0" y="455332"/>
                  </a:lnTo>
                  <a:lnTo>
                    <a:pt x="0" y="486904"/>
                  </a:lnTo>
                  <a:lnTo>
                    <a:pt x="2146" y="490168"/>
                  </a:lnTo>
                  <a:lnTo>
                    <a:pt x="402335" y="490168"/>
                  </a:lnTo>
                  <a:lnTo>
                    <a:pt x="402335" y="476020"/>
                  </a:lnTo>
                  <a:lnTo>
                    <a:pt x="13982" y="476020"/>
                  </a:lnTo>
                  <a:lnTo>
                    <a:pt x="13982" y="455332"/>
                  </a:lnTo>
                  <a:lnTo>
                    <a:pt x="10756" y="452068"/>
                  </a:lnTo>
                  <a:close/>
                </a:path>
                <a:path w="402589" h="490219">
                  <a:moveTo>
                    <a:pt x="83908" y="445540"/>
                  </a:moveTo>
                  <a:lnTo>
                    <a:pt x="75311" y="445540"/>
                  </a:lnTo>
                  <a:lnTo>
                    <a:pt x="72085" y="448804"/>
                  </a:lnTo>
                  <a:lnTo>
                    <a:pt x="72085" y="476020"/>
                  </a:lnTo>
                  <a:lnTo>
                    <a:pt x="87147" y="476020"/>
                  </a:lnTo>
                  <a:lnTo>
                    <a:pt x="87147" y="448804"/>
                  </a:lnTo>
                  <a:lnTo>
                    <a:pt x="83908" y="445540"/>
                  </a:lnTo>
                  <a:close/>
                </a:path>
                <a:path w="402589" h="490219">
                  <a:moveTo>
                    <a:pt x="127266" y="339927"/>
                  </a:moveTo>
                  <a:lnTo>
                    <a:pt x="112953" y="339927"/>
                  </a:lnTo>
                  <a:lnTo>
                    <a:pt x="138772" y="424852"/>
                  </a:lnTo>
                  <a:lnTo>
                    <a:pt x="139852" y="425944"/>
                  </a:lnTo>
                  <a:lnTo>
                    <a:pt x="139852" y="427024"/>
                  </a:lnTo>
                  <a:lnTo>
                    <a:pt x="140931" y="428116"/>
                  </a:lnTo>
                  <a:lnTo>
                    <a:pt x="186118" y="476020"/>
                  </a:lnTo>
                  <a:lnTo>
                    <a:pt x="219456" y="476020"/>
                  </a:lnTo>
                  <a:lnTo>
                    <a:pt x="222535" y="472757"/>
                  </a:lnTo>
                  <a:lnTo>
                    <a:pt x="202247" y="472757"/>
                  </a:lnTo>
                  <a:lnTo>
                    <a:pt x="180733" y="449897"/>
                  </a:lnTo>
                  <a:lnTo>
                    <a:pt x="183258" y="436828"/>
                  </a:lnTo>
                  <a:lnTo>
                    <a:pt x="168910" y="436828"/>
                  </a:lnTo>
                  <a:lnTo>
                    <a:pt x="152755" y="419404"/>
                  </a:lnTo>
                  <a:lnTo>
                    <a:pt x="127266" y="339927"/>
                  </a:lnTo>
                  <a:close/>
                </a:path>
                <a:path w="402589" h="490219">
                  <a:moveTo>
                    <a:pt x="330276" y="445540"/>
                  </a:moveTo>
                  <a:lnTo>
                    <a:pt x="321665" y="445540"/>
                  </a:lnTo>
                  <a:lnTo>
                    <a:pt x="318439" y="448804"/>
                  </a:lnTo>
                  <a:lnTo>
                    <a:pt x="318439" y="476020"/>
                  </a:lnTo>
                  <a:lnTo>
                    <a:pt x="333502" y="476020"/>
                  </a:lnTo>
                  <a:lnTo>
                    <a:pt x="333502" y="448804"/>
                  </a:lnTo>
                  <a:lnTo>
                    <a:pt x="330276" y="445540"/>
                  </a:lnTo>
                  <a:close/>
                </a:path>
                <a:path w="402589" h="490219">
                  <a:moveTo>
                    <a:pt x="402335" y="452068"/>
                  </a:moveTo>
                  <a:lnTo>
                    <a:pt x="394817" y="452068"/>
                  </a:lnTo>
                  <a:lnTo>
                    <a:pt x="391591" y="455332"/>
                  </a:lnTo>
                  <a:lnTo>
                    <a:pt x="391591" y="476020"/>
                  </a:lnTo>
                  <a:lnTo>
                    <a:pt x="402335" y="476020"/>
                  </a:lnTo>
                  <a:lnTo>
                    <a:pt x="402335" y="452068"/>
                  </a:lnTo>
                  <a:close/>
                </a:path>
                <a:path w="402589" h="490219">
                  <a:moveTo>
                    <a:pt x="229938" y="399808"/>
                  </a:moveTo>
                  <a:lnTo>
                    <a:pt x="215163" y="399808"/>
                  </a:lnTo>
                  <a:lnTo>
                    <a:pt x="224853" y="449897"/>
                  </a:lnTo>
                  <a:lnTo>
                    <a:pt x="202247" y="472757"/>
                  </a:lnTo>
                  <a:lnTo>
                    <a:pt x="222535" y="472757"/>
                  </a:lnTo>
                  <a:lnTo>
                    <a:pt x="256435" y="436828"/>
                  </a:lnTo>
                  <a:lnTo>
                    <a:pt x="236677" y="436828"/>
                  </a:lnTo>
                  <a:lnTo>
                    <a:pt x="229938" y="399808"/>
                  </a:lnTo>
                  <a:close/>
                </a:path>
                <a:path w="402589" h="490219">
                  <a:moveTo>
                    <a:pt x="156058" y="331228"/>
                  </a:moveTo>
                  <a:lnTo>
                    <a:pt x="140931" y="331228"/>
                  </a:lnTo>
                  <a:lnTo>
                    <a:pt x="159219" y="373684"/>
                  </a:lnTo>
                  <a:lnTo>
                    <a:pt x="159219" y="374763"/>
                  </a:lnTo>
                  <a:lnTo>
                    <a:pt x="160299" y="374763"/>
                  </a:lnTo>
                  <a:lnTo>
                    <a:pt x="160299" y="375856"/>
                  </a:lnTo>
                  <a:lnTo>
                    <a:pt x="176428" y="395452"/>
                  </a:lnTo>
                  <a:lnTo>
                    <a:pt x="168910" y="436828"/>
                  </a:lnTo>
                  <a:lnTo>
                    <a:pt x="183258" y="436828"/>
                  </a:lnTo>
                  <a:lnTo>
                    <a:pt x="190411" y="399808"/>
                  </a:lnTo>
                  <a:lnTo>
                    <a:pt x="229938" y="399808"/>
                  </a:lnTo>
                  <a:lnTo>
                    <a:pt x="229146" y="395452"/>
                  </a:lnTo>
                  <a:lnTo>
                    <a:pt x="237205" y="385660"/>
                  </a:lnTo>
                  <a:lnTo>
                    <a:pt x="188264" y="385660"/>
                  </a:lnTo>
                  <a:lnTo>
                    <a:pt x="175348" y="371499"/>
                  </a:lnTo>
                  <a:lnTo>
                    <a:pt x="188264" y="358431"/>
                  </a:lnTo>
                  <a:lnTo>
                    <a:pt x="167830" y="358431"/>
                  </a:lnTo>
                  <a:lnTo>
                    <a:pt x="156058" y="331228"/>
                  </a:lnTo>
                  <a:close/>
                </a:path>
                <a:path w="402589" h="490219">
                  <a:moveTo>
                    <a:pt x="316782" y="331228"/>
                  </a:moveTo>
                  <a:lnTo>
                    <a:pt x="264655" y="331228"/>
                  </a:lnTo>
                  <a:lnTo>
                    <a:pt x="278638" y="335571"/>
                  </a:lnTo>
                  <a:lnTo>
                    <a:pt x="252818" y="419404"/>
                  </a:lnTo>
                  <a:lnTo>
                    <a:pt x="236677" y="436828"/>
                  </a:lnTo>
                  <a:lnTo>
                    <a:pt x="256435" y="436828"/>
                  </a:lnTo>
                  <a:lnTo>
                    <a:pt x="264655" y="428116"/>
                  </a:lnTo>
                  <a:lnTo>
                    <a:pt x="265722" y="427024"/>
                  </a:lnTo>
                  <a:lnTo>
                    <a:pt x="265722" y="425944"/>
                  </a:lnTo>
                  <a:lnTo>
                    <a:pt x="266801" y="424852"/>
                  </a:lnTo>
                  <a:lnTo>
                    <a:pt x="292620" y="339927"/>
                  </a:lnTo>
                  <a:lnTo>
                    <a:pt x="346600" y="339927"/>
                  </a:lnTo>
                  <a:lnTo>
                    <a:pt x="344258" y="338848"/>
                  </a:lnTo>
                  <a:lnTo>
                    <a:pt x="316782" y="331228"/>
                  </a:lnTo>
                  <a:close/>
                </a:path>
                <a:path w="402589" h="490219">
                  <a:moveTo>
                    <a:pt x="91440" y="53593"/>
                  </a:moveTo>
                  <a:lnTo>
                    <a:pt x="83908" y="53593"/>
                  </a:lnTo>
                  <a:lnTo>
                    <a:pt x="80683" y="56857"/>
                  </a:lnTo>
                  <a:lnTo>
                    <a:pt x="80683" y="136346"/>
                  </a:lnTo>
                  <a:lnTo>
                    <a:pt x="75311" y="141782"/>
                  </a:lnTo>
                  <a:lnTo>
                    <a:pt x="72085" y="148310"/>
                  </a:lnTo>
                  <a:lnTo>
                    <a:pt x="72085" y="170090"/>
                  </a:lnTo>
                  <a:lnTo>
                    <a:pt x="74151" y="180772"/>
                  </a:lnTo>
                  <a:lnTo>
                    <a:pt x="79746" y="189413"/>
                  </a:lnTo>
                  <a:lnTo>
                    <a:pt x="87965" y="195197"/>
                  </a:lnTo>
                  <a:lnTo>
                    <a:pt x="97904" y="197306"/>
                  </a:lnTo>
                  <a:lnTo>
                    <a:pt x="107581" y="197306"/>
                  </a:lnTo>
                  <a:lnTo>
                    <a:pt x="114926" y="218397"/>
                  </a:lnTo>
                  <a:lnTo>
                    <a:pt x="126811" y="237041"/>
                  </a:lnTo>
                  <a:lnTo>
                    <a:pt x="142527" y="252424"/>
                  </a:lnTo>
                  <a:lnTo>
                    <a:pt x="161366" y="263727"/>
                  </a:lnTo>
                  <a:lnTo>
                    <a:pt x="161366" y="295287"/>
                  </a:lnTo>
                  <a:lnTo>
                    <a:pt x="139852" y="317067"/>
                  </a:lnTo>
                  <a:lnTo>
                    <a:pt x="61315" y="338848"/>
                  </a:lnTo>
                  <a:lnTo>
                    <a:pt x="36304" y="350377"/>
                  </a:lnTo>
                  <a:lnTo>
                    <a:pt x="16941" y="369052"/>
                  </a:lnTo>
                  <a:lnTo>
                    <a:pt x="4437" y="393037"/>
                  </a:lnTo>
                  <a:lnTo>
                    <a:pt x="0" y="420496"/>
                  </a:lnTo>
                  <a:lnTo>
                    <a:pt x="0" y="429208"/>
                  </a:lnTo>
                  <a:lnTo>
                    <a:pt x="2146" y="432472"/>
                  </a:lnTo>
                  <a:lnTo>
                    <a:pt x="10756" y="432472"/>
                  </a:lnTo>
                  <a:lnTo>
                    <a:pt x="13982" y="429208"/>
                  </a:lnTo>
                  <a:lnTo>
                    <a:pt x="13982" y="420496"/>
                  </a:lnTo>
                  <a:lnTo>
                    <a:pt x="17648" y="397855"/>
                  </a:lnTo>
                  <a:lnTo>
                    <a:pt x="27970" y="378173"/>
                  </a:lnTo>
                  <a:lnTo>
                    <a:pt x="43938" y="362778"/>
                  </a:lnTo>
                  <a:lnTo>
                    <a:pt x="64541" y="352996"/>
                  </a:lnTo>
                  <a:lnTo>
                    <a:pt x="112953" y="339927"/>
                  </a:lnTo>
                  <a:lnTo>
                    <a:pt x="127266" y="339927"/>
                  </a:lnTo>
                  <a:lnTo>
                    <a:pt x="125869" y="335571"/>
                  </a:lnTo>
                  <a:lnTo>
                    <a:pt x="140931" y="331228"/>
                  </a:lnTo>
                  <a:lnTo>
                    <a:pt x="156058" y="331228"/>
                  </a:lnTo>
                  <a:lnTo>
                    <a:pt x="152755" y="323595"/>
                  </a:lnTo>
                  <a:lnTo>
                    <a:pt x="167830" y="309447"/>
                  </a:lnTo>
                  <a:lnTo>
                    <a:pt x="188804" y="309447"/>
                  </a:lnTo>
                  <a:lnTo>
                    <a:pt x="175348" y="295287"/>
                  </a:lnTo>
                  <a:lnTo>
                    <a:pt x="175348" y="270255"/>
                  </a:lnTo>
                  <a:lnTo>
                    <a:pt x="244208" y="270255"/>
                  </a:lnTo>
                  <a:lnTo>
                    <a:pt x="244208" y="263727"/>
                  </a:lnTo>
                  <a:lnTo>
                    <a:pt x="251490" y="259358"/>
                  </a:lnTo>
                  <a:lnTo>
                    <a:pt x="202247" y="259358"/>
                  </a:lnTo>
                  <a:lnTo>
                    <a:pt x="170247" y="252691"/>
                  </a:lnTo>
                  <a:lnTo>
                    <a:pt x="143892" y="234592"/>
                  </a:lnTo>
                  <a:lnTo>
                    <a:pt x="126007" y="207918"/>
                  </a:lnTo>
                  <a:lnTo>
                    <a:pt x="120748" y="182066"/>
                  </a:lnTo>
                  <a:lnTo>
                    <a:pt x="91440" y="182066"/>
                  </a:lnTo>
                  <a:lnTo>
                    <a:pt x="86067" y="176618"/>
                  </a:lnTo>
                  <a:lnTo>
                    <a:pt x="86067" y="149402"/>
                  </a:lnTo>
                  <a:lnTo>
                    <a:pt x="91440" y="143966"/>
                  </a:lnTo>
                  <a:lnTo>
                    <a:pt x="119418" y="143966"/>
                  </a:lnTo>
                  <a:lnTo>
                    <a:pt x="119418" y="129793"/>
                  </a:lnTo>
                  <a:lnTo>
                    <a:pt x="94678" y="129793"/>
                  </a:lnTo>
                  <a:lnTo>
                    <a:pt x="94678" y="112394"/>
                  </a:lnTo>
                  <a:lnTo>
                    <a:pt x="324891" y="112394"/>
                  </a:lnTo>
                  <a:lnTo>
                    <a:pt x="324891" y="98221"/>
                  </a:lnTo>
                  <a:lnTo>
                    <a:pt x="94678" y="98221"/>
                  </a:lnTo>
                  <a:lnTo>
                    <a:pt x="94678" y="56857"/>
                  </a:lnTo>
                  <a:lnTo>
                    <a:pt x="91440" y="53593"/>
                  </a:lnTo>
                  <a:close/>
                </a:path>
                <a:path w="402589" h="490219">
                  <a:moveTo>
                    <a:pt x="346600" y="339927"/>
                  </a:moveTo>
                  <a:lnTo>
                    <a:pt x="292620" y="339927"/>
                  </a:lnTo>
                  <a:lnTo>
                    <a:pt x="341020" y="352996"/>
                  </a:lnTo>
                  <a:lnTo>
                    <a:pt x="361636" y="362778"/>
                  </a:lnTo>
                  <a:lnTo>
                    <a:pt x="377607" y="378173"/>
                  </a:lnTo>
                  <a:lnTo>
                    <a:pt x="387928" y="397855"/>
                  </a:lnTo>
                  <a:lnTo>
                    <a:pt x="391591" y="420496"/>
                  </a:lnTo>
                  <a:lnTo>
                    <a:pt x="391591" y="429208"/>
                  </a:lnTo>
                  <a:lnTo>
                    <a:pt x="394817" y="432472"/>
                  </a:lnTo>
                  <a:lnTo>
                    <a:pt x="402335" y="432472"/>
                  </a:lnTo>
                  <a:lnTo>
                    <a:pt x="402231" y="399808"/>
                  </a:lnTo>
                  <a:lnTo>
                    <a:pt x="401137" y="393037"/>
                  </a:lnTo>
                  <a:lnTo>
                    <a:pt x="388632" y="369052"/>
                  </a:lnTo>
                  <a:lnTo>
                    <a:pt x="369269" y="350377"/>
                  </a:lnTo>
                  <a:lnTo>
                    <a:pt x="346600" y="339927"/>
                  </a:lnTo>
                  <a:close/>
                </a:path>
                <a:path w="402589" h="490219">
                  <a:moveTo>
                    <a:pt x="223774" y="344283"/>
                  </a:moveTo>
                  <a:lnTo>
                    <a:pt x="202247" y="344283"/>
                  </a:lnTo>
                  <a:lnTo>
                    <a:pt x="230225" y="371499"/>
                  </a:lnTo>
                  <a:lnTo>
                    <a:pt x="217309" y="385660"/>
                  </a:lnTo>
                  <a:lnTo>
                    <a:pt x="237205" y="385660"/>
                  </a:lnTo>
                  <a:lnTo>
                    <a:pt x="245275" y="375856"/>
                  </a:lnTo>
                  <a:lnTo>
                    <a:pt x="245275" y="374763"/>
                  </a:lnTo>
                  <a:lnTo>
                    <a:pt x="246354" y="374763"/>
                  </a:lnTo>
                  <a:lnTo>
                    <a:pt x="246354" y="373684"/>
                  </a:lnTo>
                  <a:lnTo>
                    <a:pt x="252929" y="358431"/>
                  </a:lnTo>
                  <a:lnTo>
                    <a:pt x="237756" y="358431"/>
                  </a:lnTo>
                  <a:lnTo>
                    <a:pt x="223774" y="344283"/>
                  </a:lnTo>
                  <a:close/>
                </a:path>
                <a:path w="402589" h="490219">
                  <a:moveTo>
                    <a:pt x="188804" y="309447"/>
                  </a:moveTo>
                  <a:lnTo>
                    <a:pt x="167830" y="309447"/>
                  </a:lnTo>
                  <a:lnTo>
                    <a:pt x="192557" y="333399"/>
                  </a:lnTo>
                  <a:lnTo>
                    <a:pt x="167830" y="358431"/>
                  </a:lnTo>
                  <a:lnTo>
                    <a:pt x="188264" y="358431"/>
                  </a:lnTo>
                  <a:lnTo>
                    <a:pt x="202247" y="344283"/>
                  </a:lnTo>
                  <a:lnTo>
                    <a:pt x="223774" y="344283"/>
                  </a:lnTo>
                  <a:lnTo>
                    <a:pt x="213017" y="333399"/>
                  </a:lnTo>
                  <a:lnTo>
                    <a:pt x="223143" y="323595"/>
                  </a:lnTo>
                  <a:lnTo>
                    <a:pt x="202247" y="323595"/>
                  </a:lnTo>
                  <a:lnTo>
                    <a:pt x="188804" y="309447"/>
                  </a:lnTo>
                  <a:close/>
                </a:path>
                <a:path w="402589" h="490219">
                  <a:moveTo>
                    <a:pt x="258195" y="309447"/>
                  </a:moveTo>
                  <a:lnTo>
                    <a:pt x="237756" y="309447"/>
                  </a:lnTo>
                  <a:lnTo>
                    <a:pt x="252818" y="323595"/>
                  </a:lnTo>
                  <a:lnTo>
                    <a:pt x="237756" y="358431"/>
                  </a:lnTo>
                  <a:lnTo>
                    <a:pt x="252929" y="358431"/>
                  </a:lnTo>
                  <a:lnTo>
                    <a:pt x="264655" y="331228"/>
                  </a:lnTo>
                  <a:lnTo>
                    <a:pt x="316782" y="331228"/>
                  </a:lnTo>
                  <a:lnTo>
                    <a:pt x="265722" y="317067"/>
                  </a:lnTo>
                  <a:lnTo>
                    <a:pt x="258195" y="309447"/>
                  </a:lnTo>
                  <a:close/>
                </a:path>
                <a:path w="402589" h="490219">
                  <a:moveTo>
                    <a:pt x="244208" y="270255"/>
                  </a:moveTo>
                  <a:lnTo>
                    <a:pt x="230225" y="270255"/>
                  </a:lnTo>
                  <a:lnTo>
                    <a:pt x="230225" y="295287"/>
                  </a:lnTo>
                  <a:lnTo>
                    <a:pt x="202247" y="323595"/>
                  </a:lnTo>
                  <a:lnTo>
                    <a:pt x="223143" y="323595"/>
                  </a:lnTo>
                  <a:lnTo>
                    <a:pt x="237756" y="309447"/>
                  </a:lnTo>
                  <a:lnTo>
                    <a:pt x="258195" y="309447"/>
                  </a:lnTo>
                  <a:lnTo>
                    <a:pt x="244208" y="295287"/>
                  </a:lnTo>
                  <a:lnTo>
                    <a:pt x="244208" y="270255"/>
                  </a:lnTo>
                  <a:close/>
                </a:path>
                <a:path w="402589" h="490219">
                  <a:moveTo>
                    <a:pt x="230225" y="270255"/>
                  </a:moveTo>
                  <a:lnTo>
                    <a:pt x="175348" y="270255"/>
                  </a:lnTo>
                  <a:lnTo>
                    <a:pt x="181973" y="271687"/>
                  </a:lnTo>
                  <a:lnTo>
                    <a:pt x="188798" y="272706"/>
                  </a:lnTo>
                  <a:lnTo>
                    <a:pt x="195622" y="273316"/>
                  </a:lnTo>
                  <a:lnTo>
                    <a:pt x="202247" y="273519"/>
                  </a:lnTo>
                  <a:lnTo>
                    <a:pt x="209498" y="273316"/>
                  </a:lnTo>
                  <a:lnTo>
                    <a:pt x="216646" y="272706"/>
                  </a:lnTo>
                  <a:lnTo>
                    <a:pt x="223589" y="271687"/>
                  </a:lnTo>
                  <a:lnTo>
                    <a:pt x="230225" y="270255"/>
                  </a:lnTo>
                  <a:close/>
                </a:path>
                <a:path w="402589" h="490219">
                  <a:moveTo>
                    <a:pt x="300151" y="112394"/>
                  </a:moveTo>
                  <a:lnTo>
                    <a:pt x="286156" y="112394"/>
                  </a:lnTo>
                  <a:lnTo>
                    <a:pt x="286156" y="175526"/>
                  </a:lnTo>
                  <a:lnTo>
                    <a:pt x="279551" y="207918"/>
                  </a:lnTo>
                  <a:lnTo>
                    <a:pt x="261551" y="234592"/>
                  </a:lnTo>
                  <a:lnTo>
                    <a:pt x="234876" y="252691"/>
                  </a:lnTo>
                  <a:lnTo>
                    <a:pt x="202247" y="259358"/>
                  </a:lnTo>
                  <a:lnTo>
                    <a:pt x="251490" y="259358"/>
                  </a:lnTo>
                  <a:lnTo>
                    <a:pt x="263049" y="252424"/>
                  </a:lnTo>
                  <a:lnTo>
                    <a:pt x="278768" y="237041"/>
                  </a:lnTo>
                  <a:lnTo>
                    <a:pt x="290653" y="218397"/>
                  </a:lnTo>
                  <a:lnTo>
                    <a:pt x="297992" y="197306"/>
                  </a:lnTo>
                  <a:lnTo>
                    <a:pt x="307682" y="197306"/>
                  </a:lnTo>
                  <a:lnTo>
                    <a:pt x="317616" y="195197"/>
                  </a:lnTo>
                  <a:lnTo>
                    <a:pt x="325835" y="189413"/>
                  </a:lnTo>
                  <a:lnTo>
                    <a:pt x="330595" y="182066"/>
                  </a:lnTo>
                  <a:lnTo>
                    <a:pt x="300151" y="182066"/>
                  </a:lnTo>
                  <a:lnTo>
                    <a:pt x="300151" y="143966"/>
                  </a:lnTo>
                  <a:lnTo>
                    <a:pt x="331355" y="143966"/>
                  </a:lnTo>
                  <a:lnTo>
                    <a:pt x="330276" y="141782"/>
                  </a:lnTo>
                  <a:lnTo>
                    <a:pt x="324891" y="136346"/>
                  </a:lnTo>
                  <a:lnTo>
                    <a:pt x="324891" y="129793"/>
                  </a:lnTo>
                  <a:lnTo>
                    <a:pt x="300151" y="129793"/>
                  </a:lnTo>
                  <a:lnTo>
                    <a:pt x="300151" y="112394"/>
                  </a:lnTo>
                  <a:close/>
                </a:path>
                <a:path w="402589" h="490219">
                  <a:moveTo>
                    <a:pt x="119418" y="143966"/>
                  </a:moveTo>
                  <a:lnTo>
                    <a:pt x="105422" y="143966"/>
                  </a:lnTo>
                  <a:lnTo>
                    <a:pt x="105422" y="182066"/>
                  </a:lnTo>
                  <a:lnTo>
                    <a:pt x="120748" y="182066"/>
                  </a:lnTo>
                  <a:lnTo>
                    <a:pt x="119418" y="175526"/>
                  </a:lnTo>
                  <a:lnTo>
                    <a:pt x="119418" y="143966"/>
                  </a:lnTo>
                  <a:close/>
                </a:path>
                <a:path w="402589" h="490219">
                  <a:moveTo>
                    <a:pt x="331355" y="143966"/>
                  </a:moveTo>
                  <a:lnTo>
                    <a:pt x="314134" y="143966"/>
                  </a:lnTo>
                  <a:lnTo>
                    <a:pt x="319519" y="149402"/>
                  </a:lnTo>
                  <a:lnTo>
                    <a:pt x="319519" y="176618"/>
                  </a:lnTo>
                  <a:lnTo>
                    <a:pt x="314134" y="182066"/>
                  </a:lnTo>
                  <a:lnTo>
                    <a:pt x="330595" y="182066"/>
                  </a:lnTo>
                  <a:lnTo>
                    <a:pt x="331434" y="180772"/>
                  </a:lnTo>
                  <a:lnTo>
                    <a:pt x="333502" y="170090"/>
                  </a:lnTo>
                  <a:lnTo>
                    <a:pt x="333502" y="148310"/>
                  </a:lnTo>
                  <a:lnTo>
                    <a:pt x="331355" y="143966"/>
                  </a:lnTo>
                  <a:close/>
                </a:path>
                <a:path w="402589" h="490219">
                  <a:moveTo>
                    <a:pt x="372237" y="12216"/>
                  </a:moveTo>
                  <a:lnTo>
                    <a:pt x="358254" y="12216"/>
                  </a:lnTo>
                  <a:lnTo>
                    <a:pt x="358254" y="82994"/>
                  </a:lnTo>
                  <a:lnTo>
                    <a:pt x="351018" y="86581"/>
                  </a:lnTo>
                  <a:lnTo>
                    <a:pt x="345598" y="92107"/>
                  </a:lnTo>
                  <a:lnTo>
                    <a:pt x="342198" y="99065"/>
                  </a:lnTo>
                  <a:lnTo>
                    <a:pt x="341020" y="106946"/>
                  </a:lnTo>
                  <a:lnTo>
                    <a:pt x="342198" y="114819"/>
                  </a:lnTo>
                  <a:lnTo>
                    <a:pt x="345598" y="121773"/>
                  </a:lnTo>
                  <a:lnTo>
                    <a:pt x="351018" y="127298"/>
                  </a:lnTo>
                  <a:lnTo>
                    <a:pt x="358254" y="130885"/>
                  </a:lnTo>
                  <a:lnTo>
                    <a:pt x="358254" y="152666"/>
                  </a:lnTo>
                  <a:lnTo>
                    <a:pt x="361467" y="155930"/>
                  </a:lnTo>
                  <a:lnTo>
                    <a:pt x="369011" y="155930"/>
                  </a:lnTo>
                  <a:lnTo>
                    <a:pt x="372237" y="152666"/>
                  </a:lnTo>
                  <a:lnTo>
                    <a:pt x="372237" y="130885"/>
                  </a:lnTo>
                  <a:lnTo>
                    <a:pt x="379003" y="127298"/>
                  </a:lnTo>
                  <a:lnTo>
                    <a:pt x="384465" y="121773"/>
                  </a:lnTo>
                  <a:lnTo>
                    <a:pt x="387108" y="116737"/>
                  </a:lnTo>
                  <a:lnTo>
                    <a:pt x="359321" y="116737"/>
                  </a:lnTo>
                  <a:lnTo>
                    <a:pt x="355003" y="112394"/>
                  </a:lnTo>
                  <a:lnTo>
                    <a:pt x="355003" y="101510"/>
                  </a:lnTo>
                  <a:lnTo>
                    <a:pt x="359321" y="97141"/>
                  </a:lnTo>
                  <a:lnTo>
                    <a:pt x="387106" y="97141"/>
                  </a:lnTo>
                  <a:lnTo>
                    <a:pt x="384465" y="92107"/>
                  </a:lnTo>
                  <a:lnTo>
                    <a:pt x="379003" y="86581"/>
                  </a:lnTo>
                  <a:lnTo>
                    <a:pt x="372237" y="82994"/>
                  </a:lnTo>
                  <a:lnTo>
                    <a:pt x="372237" y="12216"/>
                  </a:lnTo>
                  <a:close/>
                </a:path>
                <a:path w="402589" h="490219">
                  <a:moveTo>
                    <a:pt x="119418" y="112394"/>
                  </a:moveTo>
                  <a:lnTo>
                    <a:pt x="105422" y="112394"/>
                  </a:lnTo>
                  <a:lnTo>
                    <a:pt x="105422" y="129793"/>
                  </a:lnTo>
                  <a:lnTo>
                    <a:pt x="119418" y="129793"/>
                  </a:lnTo>
                  <a:lnTo>
                    <a:pt x="119418" y="112394"/>
                  </a:lnTo>
                  <a:close/>
                </a:path>
                <a:path w="402589" h="490219">
                  <a:moveTo>
                    <a:pt x="324891" y="112394"/>
                  </a:moveTo>
                  <a:lnTo>
                    <a:pt x="310908" y="112394"/>
                  </a:lnTo>
                  <a:lnTo>
                    <a:pt x="310908" y="129793"/>
                  </a:lnTo>
                  <a:lnTo>
                    <a:pt x="324891" y="129793"/>
                  </a:lnTo>
                  <a:lnTo>
                    <a:pt x="324891" y="112394"/>
                  </a:lnTo>
                  <a:close/>
                </a:path>
                <a:path w="402589" h="490219">
                  <a:moveTo>
                    <a:pt x="387106" y="97141"/>
                  </a:moveTo>
                  <a:lnTo>
                    <a:pt x="371157" y="97141"/>
                  </a:lnTo>
                  <a:lnTo>
                    <a:pt x="375462" y="101510"/>
                  </a:lnTo>
                  <a:lnTo>
                    <a:pt x="375462" y="112394"/>
                  </a:lnTo>
                  <a:lnTo>
                    <a:pt x="371157" y="116737"/>
                  </a:lnTo>
                  <a:lnTo>
                    <a:pt x="387108" y="116737"/>
                  </a:lnTo>
                  <a:lnTo>
                    <a:pt x="388115" y="114819"/>
                  </a:lnTo>
                  <a:lnTo>
                    <a:pt x="389445" y="106946"/>
                  </a:lnTo>
                  <a:lnTo>
                    <a:pt x="388115" y="99065"/>
                  </a:lnTo>
                  <a:lnTo>
                    <a:pt x="387106" y="97141"/>
                  </a:lnTo>
                  <a:close/>
                </a:path>
                <a:path w="402589" h="490219">
                  <a:moveTo>
                    <a:pt x="324891" y="12216"/>
                  </a:moveTo>
                  <a:lnTo>
                    <a:pt x="310908" y="12216"/>
                  </a:lnTo>
                  <a:lnTo>
                    <a:pt x="310908" y="98221"/>
                  </a:lnTo>
                  <a:lnTo>
                    <a:pt x="324891" y="98221"/>
                  </a:lnTo>
                  <a:lnTo>
                    <a:pt x="324891" y="12216"/>
                  </a:lnTo>
                  <a:close/>
                </a:path>
                <a:path w="402589" h="490219">
                  <a:moveTo>
                    <a:pt x="94678" y="12216"/>
                  </a:moveTo>
                  <a:lnTo>
                    <a:pt x="80683" y="12216"/>
                  </a:lnTo>
                  <a:lnTo>
                    <a:pt x="80683" y="30733"/>
                  </a:lnTo>
                  <a:lnTo>
                    <a:pt x="83908" y="33997"/>
                  </a:lnTo>
                  <a:lnTo>
                    <a:pt x="91440" y="33997"/>
                  </a:lnTo>
                  <a:lnTo>
                    <a:pt x="94678" y="30733"/>
                  </a:lnTo>
                  <a:lnTo>
                    <a:pt x="94678" y="12216"/>
                  </a:lnTo>
                  <a:close/>
                </a:path>
                <a:path w="402589" h="490219">
                  <a:moveTo>
                    <a:pt x="386930" y="0"/>
                  </a:moveTo>
                  <a:lnTo>
                    <a:pt x="18645" y="0"/>
                  </a:lnTo>
                  <a:lnTo>
                    <a:pt x="18288" y="240"/>
                  </a:lnTo>
                  <a:lnTo>
                    <a:pt x="18288" y="8953"/>
                  </a:lnTo>
                  <a:lnTo>
                    <a:pt x="21513" y="12216"/>
                  </a:lnTo>
                  <a:lnTo>
                    <a:pt x="384073" y="12216"/>
                  </a:lnTo>
                  <a:lnTo>
                    <a:pt x="387286" y="8953"/>
                  </a:lnTo>
                  <a:lnTo>
                    <a:pt x="387286" y="240"/>
                  </a:lnTo>
                  <a:lnTo>
                    <a:pt x="386930" y="0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236720" y="1783080"/>
              <a:ext cx="1327023" cy="2743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1371600" y="3310128"/>
            <a:ext cx="2639695" cy="1572895"/>
            <a:chOff x="1371600" y="3310128"/>
            <a:chExt cx="2639695" cy="1572895"/>
          </a:xfrm>
        </p:grpSpPr>
        <p:sp>
          <p:nvSpPr>
            <p:cNvPr id="73" name="object 73"/>
            <p:cNvSpPr/>
            <p:nvPr/>
          </p:nvSpPr>
          <p:spPr>
            <a:xfrm>
              <a:off x="1371600" y="3310128"/>
              <a:ext cx="2639695" cy="1572895"/>
            </a:xfrm>
            <a:custGeom>
              <a:avLst/>
              <a:gdLst/>
              <a:ahLst/>
              <a:cxnLst/>
              <a:rect l="l" t="t" r="r" b="b"/>
              <a:pathLst>
                <a:path w="2639695" h="1572895">
                  <a:moveTo>
                    <a:pt x="2580259" y="0"/>
                  </a:moveTo>
                  <a:lnTo>
                    <a:pt x="59309" y="0"/>
                  </a:lnTo>
                  <a:lnTo>
                    <a:pt x="36218" y="4659"/>
                  </a:lnTo>
                  <a:lnTo>
                    <a:pt x="17367" y="17367"/>
                  </a:lnTo>
                  <a:lnTo>
                    <a:pt x="4659" y="36218"/>
                  </a:lnTo>
                  <a:lnTo>
                    <a:pt x="0" y="59309"/>
                  </a:lnTo>
                  <a:lnTo>
                    <a:pt x="0" y="1513459"/>
                  </a:lnTo>
                  <a:lnTo>
                    <a:pt x="4659" y="1536549"/>
                  </a:lnTo>
                  <a:lnTo>
                    <a:pt x="17367" y="1555400"/>
                  </a:lnTo>
                  <a:lnTo>
                    <a:pt x="36218" y="1568108"/>
                  </a:lnTo>
                  <a:lnTo>
                    <a:pt x="59309" y="1572768"/>
                  </a:lnTo>
                  <a:lnTo>
                    <a:pt x="2580259" y="1572768"/>
                  </a:lnTo>
                  <a:lnTo>
                    <a:pt x="2603349" y="1568108"/>
                  </a:lnTo>
                  <a:lnTo>
                    <a:pt x="2622200" y="1555400"/>
                  </a:lnTo>
                  <a:lnTo>
                    <a:pt x="2634908" y="1536549"/>
                  </a:lnTo>
                  <a:lnTo>
                    <a:pt x="2639568" y="1513459"/>
                  </a:lnTo>
                  <a:lnTo>
                    <a:pt x="2639568" y="59309"/>
                  </a:lnTo>
                  <a:lnTo>
                    <a:pt x="2634908" y="36218"/>
                  </a:lnTo>
                  <a:lnTo>
                    <a:pt x="2622200" y="17367"/>
                  </a:lnTo>
                  <a:lnTo>
                    <a:pt x="2603349" y="4659"/>
                  </a:lnTo>
                  <a:lnTo>
                    <a:pt x="2580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371600" y="3310128"/>
              <a:ext cx="2639695" cy="1572895"/>
            </a:xfrm>
            <a:custGeom>
              <a:avLst/>
              <a:gdLst/>
              <a:ahLst/>
              <a:cxnLst/>
              <a:rect l="l" t="t" r="r" b="b"/>
              <a:pathLst>
                <a:path w="2639695" h="1572895">
                  <a:moveTo>
                    <a:pt x="0" y="59309"/>
                  </a:moveTo>
                  <a:lnTo>
                    <a:pt x="4659" y="36218"/>
                  </a:lnTo>
                  <a:lnTo>
                    <a:pt x="17367" y="17367"/>
                  </a:lnTo>
                  <a:lnTo>
                    <a:pt x="36218" y="4659"/>
                  </a:lnTo>
                  <a:lnTo>
                    <a:pt x="59309" y="0"/>
                  </a:lnTo>
                  <a:lnTo>
                    <a:pt x="2580259" y="0"/>
                  </a:lnTo>
                  <a:lnTo>
                    <a:pt x="2603349" y="4659"/>
                  </a:lnTo>
                  <a:lnTo>
                    <a:pt x="2622200" y="17367"/>
                  </a:lnTo>
                  <a:lnTo>
                    <a:pt x="2634908" y="36218"/>
                  </a:lnTo>
                  <a:lnTo>
                    <a:pt x="2639568" y="59309"/>
                  </a:lnTo>
                  <a:lnTo>
                    <a:pt x="2639568" y="1513459"/>
                  </a:lnTo>
                  <a:lnTo>
                    <a:pt x="2634908" y="1536549"/>
                  </a:lnTo>
                  <a:lnTo>
                    <a:pt x="2622200" y="1555400"/>
                  </a:lnTo>
                  <a:lnTo>
                    <a:pt x="2603349" y="1568108"/>
                  </a:lnTo>
                  <a:lnTo>
                    <a:pt x="2580259" y="1572768"/>
                  </a:lnTo>
                  <a:lnTo>
                    <a:pt x="59309" y="1572768"/>
                  </a:lnTo>
                  <a:lnTo>
                    <a:pt x="36218" y="1568108"/>
                  </a:lnTo>
                  <a:lnTo>
                    <a:pt x="17367" y="1555400"/>
                  </a:lnTo>
                  <a:lnTo>
                    <a:pt x="4659" y="1536549"/>
                  </a:lnTo>
                  <a:lnTo>
                    <a:pt x="0" y="1513459"/>
                  </a:lnTo>
                  <a:lnTo>
                    <a:pt x="0" y="5930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447952" y="3403358"/>
              <a:ext cx="487680" cy="492125"/>
            </a:xfrm>
            <a:custGeom>
              <a:avLst/>
              <a:gdLst/>
              <a:ahLst/>
              <a:cxnLst/>
              <a:rect l="l" t="t" r="r" b="b"/>
              <a:pathLst>
                <a:path w="487680" h="492125">
                  <a:moveTo>
                    <a:pt x="61137" y="171894"/>
                  </a:moveTo>
                  <a:lnTo>
                    <a:pt x="45491" y="165341"/>
                  </a:lnTo>
                  <a:lnTo>
                    <a:pt x="36715" y="194551"/>
                  </a:lnTo>
                  <a:lnTo>
                    <a:pt x="32118" y="224739"/>
                  </a:lnTo>
                  <a:lnTo>
                    <a:pt x="31915" y="255422"/>
                  </a:lnTo>
                  <a:lnTo>
                    <a:pt x="36360" y="286105"/>
                  </a:lnTo>
                  <a:lnTo>
                    <a:pt x="52006" y="282181"/>
                  </a:lnTo>
                  <a:lnTo>
                    <a:pt x="48298" y="254431"/>
                  </a:lnTo>
                  <a:lnTo>
                    <a:pt x="48742" y="226542"/>
                  </a:lnTo>
                  <a:lnTo>
                    <a:pt x="53098" y="198920"/>
                  </a:lnTo>
                  <a:lnTo>
                    <a:pt x="61137" y="171894"/>
                  </a:lnTo>
                  <a:close/>
                </a:path>
                <a:path w="487680" h="492125">
                  <a:moveTo>
                    <a:pt x="76784" y="139077"/>
                  </a:moveTo>
                  <a:lnTo>
                    <a:pt x="62445" y="131216"/>
                  </a:lnTo>
                  <a:lnTo>
                    <a:pt x="59829" y="136461"/>
                  </a:lnTo>
                  <a:lnTo>
                    <a:pt x="55918" y="143014"/>
                  </a:lnTo>
                  <a:lnTo>
                    <a:pt x="53301" y="148285"/>
                  </a:lnTo>
                  <a:lnTo>
                    <a:pt x="67652" y="156146"/>
                  </a:lnTo>
                  <a:lnTo>
                    <a:pt x="70269" y="149593"/>
                  </a:lnTo>
                  <a:lnTo>
                    <a:pt x="74180" y="144322"/>
                  </a:lnTo>
                  <a:lnTo>
                    <a:pt x="76784" y="139077"/>
                  </a:lnTo>
                  <a:close/>
                </a:path>
                <a:path w="487680" h="492125">
                  <a:moveTo>
                    <a:pt x="152412" y="195541"/>
                  </a:moveTo>
                  <a:lnTo>
                    <a:pt x="145897" y="79997"/>
                  </a:lnTo>
                  <a:lnTo>
                    <a:pt x="145897" y="74752"/>
                  </a:lnTo>
                  <a:lnTo>
                    <a:pt x="141986" y="72136"/>
                  </a:lnTo>
                  <a:lnTo>
                    <a:pt x="138061" y="72136"/>
                  </a:lnTo>
                  <a:lnTo>
                    <a:pt x="23317" y="65570"/>
                  </a:lnTo>
                  <a:lnTo>
                    <a:pt x="20713" y="64262"/>
                  </a:lnTo>
                  <a:lnTo>
                    <a:pt x="16789" y="66890"/>
                  </a:lnTo>
                  <a:lnTo>
                    <a:pt x="15494" y="69507"/>
                  </a:lnTo>
                  <a:lnTo>
                    <a:pt x="14185" y="73444"/>
                  </a:lnTo>
                  <a:lnTo>
                    <a:pt x="14185" y="76073"/>
                  </a:lnTo>
                  <a:lnTo>
                    <a:pt x="41567" y="103644"/>
                  </a:lnTo>
                  <a:lnTo>
                    <a:pt x="17424" y="150291"/>
                  </a:lnTo>
                  <a:lnTo>
                    <a:pt x="3606" y="199859"/>
                  </a:lnTo>
                  <a:lnTo>
                    <a:pt x="0" y="250672"/>
                  </a:lnTo>
                  <a:lnTo>
                    <a:pt x="6502" y="301040"/>
                  </a:lnTo>
                  <a:lnTo>
                    <a:pt x="23012" y="349300"/>
                  </a:lnTo>
                  <a:lnTo>
                    <a:pt x="49403" y="393750"/>
                  </a:lnTo>
                  <a:lnTo>
                    <a:pt x="62445" y="384568"/>
                  </a:lnTo>
                  <a:lnTo>
                    <a:pt x="36791" y="341541"/>
                  </a:lnTo>
                  <a:lnTo>
                    <a:pt x="21145" y="294957"/>
                  </a:lnTo>
                  <a:lnTo>
                    <a:pt x="15494" y="246570"/>
                  </a:lnTo>
                  <a:lnTo>
                    <a:pt x="19837" y="198056"/>
                  </a:lnTo>
                  <a:lnTo>
                    <a:pt x="34175" y="151155"/>
                  </a:lnTo>
                  <a:lnTo>
                    <a:pt x="58521" y="107569"/>
                  </a:lnTo>
                  <a:lnTo>
                    <a:pt x="61137" y="103644"/>
                  </a:lnTo>
                  <a:lnTo>
                    <a:pt x="61137" y="99707"/>
                  </a:lnTo>
                  <a:lnTo>
                    <a:pt x="44183" y="82638"/>
                  </a:lnTo>
                  <a:lnTo>
                    <a:pt x="130251" y="87884"/>
                  </a:lnTo>
                  <a:lnTo>
                    <a:pt x="135470" y="174523"/>
                  </a:lnTo>
                  <a:lnTo>
                    <a:pt x="123723" y="162725"/>
                  </a:lnTo>
                  <a:lnTo>
                    <a:pt x="118516" y="160083"/>
                  </a:lnTo>
                  <a:lnTo>
                    <a:pt x="114592" y="160083"/>
                  </a:lnTo>
                  <a:lnTo>
                    <a:pt x="110680" y="164033"/>
                  </a:lnTo>
                  <a:lnTo>
                    <a:pt x="94259" y="205219"/>
                  </a:lnTo>
                  <a:lnTo>
                    <a:pt x="89814" y="248373"/>
                  </a:lnTo>
                  <a:lnTo>
                    <a:pt x="97104" y="291045"/>
                  </a:lnTo>
                  <a:lnTo>
                    <a:pt x="115900" y="330746"/>
                  </a:lnTo>
                  <a:lnTo>
                    <a:pt x="128943" y="321551"/>
                  </a:lnTo>
                  <a:lnTo>
                    <a:pt x="113030" y="288366"/>
                  </a:lnTo>
                  <a:lnTo>
                    <a:pt x="106286" y="252971"/>
                  </a:lnTo>
                  <a:lnTo>
                    <a:pt x="108585" y="217068"/>
                  </a:lnTo>
                  <a:lnTo>
                    <a:pt x="119811" y="182410"/>
                  </a:lnTo>
                  <a:lnTo>
                    <a:pt x="140677" y="203403"/>
                  </a:lnTo>
                  <a:lnTo>
                    <a:pt x="144589" y="204711"/>
                  </a:lnTo>
                  <a:lnTo>
                    <a:pt x="147205" y="203403"/>
                  </a:lnTo>
                  <a:lnTo>
                    <a:pt x="151104" y="202095"/>
                  </a:lnTo>
                  <a:lnTo>
                    <a:pt x="152412" y="198158"/>
                  </a:lnTo>
                  <a:lnTo>
                    <a:pt x="152412" y="195541"/>
                  </a:lnTo>
                  <a:close/>
                </a:path>
                <a:path w="487680" h="492125">
                  <a:moveTo>
                    <a:pt x="389737" y="443636"/>
                  </a:moveTo>
                  <a:lnTo>
                    <a:pt x="380606" y="430504"/>
                  </a:lnTo>
                  <a:lnTo>
                    <a:pt x="338150" y="455129"/>
                  </a:lnTo>
                  <a:lnTo>
                    <a:pt x="292658" y="469900"/>
                  </a:lnTo>
                  <a:lnTo>
                    <a:pt x="245643" y="474814"/>
                  </a:lnTo>
                  <a:lnTo>
                    <a:pt x="198615" y="469887"/>
                  </a:lnTo>
                  <a:lnTo>
                    <a:pt x="153136" y="455129"/>
                  </a:lnTo>
                  <a:lnTo>
                    <a:pt x="142367" y="448881"/>
                  </a:lnTo>
                  <a:lnTo>
                    <a:pt x="137833" y="446252"/>
                  </a:lnTo>
                  <a:lnTo>
                    <a:pt x="110680" y="430504"/>
                  </a:lnTo>
                  <a:lnTo>
                    <a:pt x="108077" y="429196"/>
                  </a:lnTo>
                  <a:lnTo>
                    <a:pt x="102857" y="429196"/>
                  </a:lnTo>
                  <a:lnTo>
                    <a:pt x="85915" y="446252"/>
                  </a:lnTo>
                  <a:lnTo>
                    <a:pt x="91135" y="359625"/>
                  </a:lnTo>
                  <a:lnTo>
                    <a:pt x="177190" y="354368"/>
                  </a:lnTo>
                  <a:lnTo>
                    <a:pt x="164160" y="367499"/>
                  </a:lnTo>
                  <a:lnTo>
                    <a:pt x="162852" y="370128"/>
                  </a:lnTo>
                  <a:lnTo>
                    <a:pt x="162852" y="372745"/>
                  </a:lnTo>
                  <a:lnTo>
                    <a:pt x="165455" y="378002"/>
                  </a:lnTo>
                  <a:lnTo>
                    <a:pt x="168059" y="379310"/>
                  </a:lnTo>
                  <a:lnTo>
                    <a:pt x="208203" y="395300"/>
                  </a:lnTo>
                  <a:lnTo>
                    <a:pt x="250685" y="399834"/>
                  </a:lnTo>
                  <a:lnTo>
                    <a:pt x="292925" y="392798"/>
                  </a:lnTo>
                  <a:lnTo>
                    <a:pt x="313359" y="383095"/>
                  </a:lnTo>
                  <a:lnTo>
                    <a:pt x="332359" y="374065"/>
                  </a:lnTo>
                  <a:lnTo>
                    <a:pt x="323240" y="359625"/>
                  </a:lnTo>
                  <a:lnTo>
                    <a:pt x="290271" y="375856"/>
                  </a:lnTo>
                  <a:lnTo>
                    <a:pt x="255092" y="383095"/>
                  </a:lnTo>
                  <a:lnTo>
                    <a:pt x="219443" y="381228"/>
                  </a:lnTo>
                  <a:lnTo>
                    <a:pt x="185013" y="370128"/>
                  </a:lnTo>
                  <a:lnTo>
                    <a:pt x="200672" y="354368"/>
                  </a:lnTo>
                  <a:lnTo>
                    <a:pt x="204584" y="350431"/>
                  </a:lnTo>
                  <a:lnTo>
                    <a:pt x="207187" y="345173"/>
                  </a:lnTo>
                  <a:lnTo>
                    <a:pt x="205879" y="341236"/>
                  </a:lnTo>
                  <a:lnTo>
                    <a:pt x="204584" y="338620"/>
                  </a:lnTo>
                  <a:lnTo>
                    <a:pt x="200660" y="335991"/>
                  </a:lnTo>
                  <a:lnTo>
                    <a:pt x="198056" y="335991"/>
                  </a:lnTo>
                  <a:lnTo>
                    <a:pt x="83299" y="343865"/>
                  </a:lnTo>
                  <a:lnTo>
                    <a:pt x="79387" y="343865"/>
                  </a:lnTo>
                  <a:lnTo>
                    <a:pt x="75476" y="346494"/>
                  </a:lnTo>
                  <a:lnTo>
                    <a:pt x="75476" y="351739"/>
                  </a:lnTo>
                  <a:lnTo>
                    <a:pt x="68961" y="465950"/>
                  </a:lnTo>
                  <a:lnTo>
                    <a:pt x="68961" y="469900"/>
                  </a:lnTo>
                  <a:lnTo>
                    <a:pt x="70269" y="473824"/>
                  </a:lnTo>
                  <a:lnTo>
                    <a:pt x="74180" y="475145"/>
                  </a:lnTo>
                  <a:lnTo>
                    <a:pt x="76784" y="476453"/>
                  </a:lnTo>
                  <a:lnTo>
                    <a:pt x="80695" y="475145"/>
                  </a:lnTo>
                  <a:lnTo>
                    <a:pt x="106781" y="448881"/>
                  </a:lnTo>
                  <a:lnTo>
                    <a:pt x="151815" y="473303"/>
                  </a:lnTo>
                  <a:lnTo>
                    <a:pt x="199834" y="487502"/>
                  </a:lnTo>
                  <a:lnTo>
                    <a:pt x="249224" y="491553"/>
                  </a:lnTo>
                  <a:lnTo>
                    <a:pt x="298411" y="485546"/>
                  </a:lnTo>
                  <a:lnTo>
                    <a:pt x="330187" y="474814"/>
                  </a:lnTo>
                  <a:lnTo>
                    <a:pt x="345770" y="469557"/>
                  </a:lnTo>
                  <a:lnTo>
                    <a:pt x="389737" y="443636"/>
                  </a:lnTo>
                  <a:close/>
                </a:path>
                <a:path w="487680" h="492125">
                  <a:moveTo>
                    <a:pt x="422351" y="15697"/>
                  </a:moveTo>
                  <a:lnTo>
                    <a:pt x="421043" y="13055"/>
                  </a:lnTo>
                  <a:lnTo>
                    <a:pt x="417131" y="11747"/>
                  </a:lnTo>
                  <a:lnTo>
                    <a:pt x="414528" y="10426"/>
                  </a:lnTo>
                  <a:lnTo>
                    <a:pt x="410603" y="10426"/>
                  </a:lnTo>
                  <a:lnTo>
                    <a:pt x="408000" y="13055"/>
                  </a:lnTo>
                  <a:lnTo>
                    <a:pt x="384530" y="37998"/>
                  </a:lnTo>
                  <a:lnTo>
                    <a:pt x="344462" y="16129"/>
                  </a:lnTo>
                  <a:lnTo>
                    <a:pt x="333641" y="12573"/>
                  </a:lnTo>
                  <a:lnTo>
                    <a:pt x="302094" y="2197"/>
                  </a:lnTo>
                  <a:lnTo>
                    <a:pt x="286258" y="0"/>
                  </a:lnTo>
                  <a:lnTo>
                    <a:pt x="204622" y="0"/>
                  </a:lnTo>
                  <a:lnTo>
                    <a:pt x="171665" y="7175"/>
                  </a:lnTo>
                  <a:lnTo>
                    <a:pt x="130568" y="24104"/>
                  </a:lnTo>
                  <a:lnTo>
                    <a:pt x="92430" y="48514"/>
                  </a:lnTo>
                  <a:lnTo>
                    <a:pt x="102857" y="61633"/>
                  </a:lnTo>
                  <a:lnTo>
                    <a:pt x="145707" y="35166"/>
                  </a:lnTo>
                  <a:lnTo>
                    <a:pt x="192252" y="18796"/>
                  </a:lnTo>
                  <a:lnTo>
                    <a:pt x="240753" y="12573"/>
                  </a:lnTo>
                  <a:lnTo>
                    <a:pt x="289471" y="16510"/>
                  </a:lnTo>
                  <a:lnTo>
                    <a:pt x="336664" y="30670"/>
                  </a:lnTo>
                  <a:lnTo>
                    <a:pt x="380606" y="55067"/>
                  </a:lnTo>
                  <a:lnTo>
                    <a:pt x="383235" y="57696"/>
                  </a:lnTo>
                  <a:lnTo>
                    <a:pt x="388442" y="56375"/>
                  </a:lnTo>
                  <a:lnTo>
                    <a:pt x="404088" y="40627"/>
                  </a:lnTo>
                  <a:lnTo>
                    <a:pt x="400177" y="125945"/>
                  </a:lnTo>
                  <a:lnTo>
                    <a:pt x="314109" y="131216"/>
                  </a:lnTo>
                  <a:lnTo>
                    <a:pt x="327152" y="118084"/>
                  </a:lnTo>
                  <a:lnTo>
                    <a:pt x="328447" y="115455"/>
                  </a:lnTo>
                  <a:lnTo>
                    <a:pt x="327152" y="112814"/>
                  </a:lnTo>
                  <a:lnTo>
                    <a:pt x="327152" y="110197"/>
                  </a:lnTo>
                  <a:lnTo>
                    <a:pt x="325843" y="108889"/>
                  </a:lnTo>
                  <a:lnTo>
                    <a:pt x="323240" y="107569"/>
                  </a:lnTo>
                  <a:lnTo>
                    <a:pt x="311429" y="102654"/>
                  </a:lnTo>
                  <a:lnTo>
                    <a:pt x="283083" y="90855"/>
                  </a:lnTo>
                  <a:lnTo>
                    <a:pt x="240601" y="86080"/>
                  </a:lnTo>
                  <a:lnTo>
                    <a:pt x="198361" y="93357"/>
                  </a:lnTo>
                  <a:lnTo>
                    <a:pt x="158940" y="112814"/>
                  </a:lnTo>
                  <a:lnTo>
                    <a:pt x="168059" y="125945"/>
                  </a:lnTo>
                  <a:lnTo>
                    <a:pt x="200469" y="109753"/>
                  </a:lnTo>
                  <a:lnTo>
                    <a:pt x="235699" y="102654"/>
                  </a:lnTo>
                  <a:lnTo>
                    <a:pt x="271665" y="104914"/>
                  </a:lnTo>
                  <a:lnTo>
                    <a:pt x="306285" y="116776"/>
                  </a:lnTo>
                  <a:lnTo>
                    <a:pt x="286727" y="135153"/>
                  </a:lnTo>
                  <a:lnTo>
                    <a:pt x="284111" y="137769"/>
                  </a:lnTo>
                  <a:lnTo>
                    <a:pt x="284111" y="141706"/>
                  </a:lnTo>
                  <a:lnTo>
                    <a:pt x="285432" y="144322"/>
                  </a:lnTo>
                  <a:lnTo>
                    <a:pt x="286727" y="146964"/>
                  </a:lnTo>
                  <a:lnTo>
                    <a:pt x="289344" y="149593"/>
                  </a:lnTo>
                  <a:lnTo>
                    <a:pt x="293243" y="149593"/>
                  </a:lnTo>
                  <a:lnTo>
                    <a:pt x="408000" y="143014"/>
                  </a:lnTo>
                  <a:lnTo>
                    <a:pt x="411899" y="141706"/>
                  </a:lnTo>
                  <a:lnTo>
                    <a:pt x="415836" y="139077"/>
                  </a:lnTo>
                  <a:lnTo>
                    <a:pt x="415836" y="135153"/>
                  </a:lnTo>
                  <a:lnTo>
                    <a:pt x="416052" y="131216"/>
                  </a:lnTo>
                  <a:lnTo>
                    <a:pt x="421157" y="40627"/>
                  </a:lnTo>
                  <a:lnTo>
                    <a:pt x="421309" y="37998"/>
                  </a:lnTo>
                  <a:lnTo>
                    <a:pt x="422351" y="19621"/>
                  </a:lnTo>
                  <a:lnTo>
                    <a:pt x="422351" y="15697"/>
                  </a:lnTo>
                  <a:close/>
                </a:path>
                <a:path w="487680" h="492125">
                  <a:moveTo>
                    <a:pt x="487514" y="199694"/>
                  </a:moveTo>
                  <a:lnTo>
                    <a:pt x="485648" y="185420"/>
                  </a:lnTo>
                  <a:lnTo>
                    <a:pt x="468820" y="136829"/>
                  </a:lnTo>
                  <a:lnTo>
                    <a:pt x="441896" y="91821"/>
                  </a:lnTo>
                  <a:lnTo>
                    <a:pt x="428853" y="102336"/>
                  </a:lnTo>
                  <a:lnTo>
                    <a:pt x="454494" y="144818"/>
                  </a:lnTo>
                  <a:lnTo>
                    <a:pt x="470141" y="191020"/>
                  </a:lnTo>
                  <a:lnTo>
                    <a:pt x="475792" y="239191"/>
                  </a:lnTo>
                  <a:lnTo>
                    <a:pt x="471449" y="287578"/>
                  </a:lnTo>
                  <a:lnTo>
                    <a:pt x="457111" y="334429"/>
                  </a:lnTo>
                  <a:lnTo>
                    <a:pt x="432777" y="378002"/>
                  </a:lnTo>
                  <a:lnTo>
                    <a:pt x="430161" y="381939"/>
                  </a:lnTo>
                  <a:lnTo>
                    <a:pt x="430161" y="385876"/>
                  </a:lnTo>
                  <a:lnTo>
                    <a:pt x="432777" y="389813"/>
                  </a:lnTo>
                  <a:lnTo>
                    <a:pt x="447128" y="402945"/>
                  </a:lnTo>
                  <a:lnTo>
                    <a:pt x="361048" y="397687"/>
                  </a:lnTo>
                  <a:lnTo>
                    <a:pt x="355841" y="312369"/>
                  </a:lnTo>
                  <a:lnTo>
                    <a:pt x="367576" y="322859"/>
                  </a:lnTo>
                  <a:lnTo>
                    <a:pt x="370192" y="325488"/>
                  </a:lnTo>
                  <a:lnTo>
                    <a:pt x="376694" y="325488"/>
                  </a:lnTo>
                  <a:lnTo>
                    <a:pt x="379310" y="324180"/>
                  </a:lnTo>
                  <a:lnTo>
                    <a:pt x="380606" y="321551"/>
                  </a:lnTo>
                  <a:lnTo>
                    <a:pt x="384340" y="312369"/>
                  </a:lnTo>
                  <a:lnTo>
                    <a:pt x="388086" y="303174"/>
                  </a:lnTo>
                  <a:lnTo>
                    <a:pt x="396189" y="283286"/>
                  </a:lnTo>
                  <a:lnTo>
                    <a:pt x="401637" y="242798"/>
                  </a:lnTo>
                  <a:lnTo>
                    <a:pt x="396557" y="202311"/>
                  </a:lnTo>
                  <a:lnTo>
                    <a:pt x="380606" y="164033"/>
                  </a:lnTo>
                  <a:lnTo>
                    <a:pt x="366280" y="173202"/>
                  </a:lnTo>
                  <a:lnTo>
                    <a:pt x="379730" y="204419"/>
                  </a:lnTo>
                  <a:lnTo>
                    <a:pt x="385013" y="237705"/>
                  </a:lnTo>
                  <a:lnTo>
                    <a:pt x="382219" y="271246"/>
                  </a:lnTo>
                  <a:lnTo>
                    <a:pt x="371487" y="303174"/>
                  </a:lnTo>
                  <a:lnTo>
                    <a:pt x="350634" y="282181"/>
                  </a:lnTo>
                  <a:lnTo>
                    <a:pt x="346710" y="282181"/>
                  </a:lnTo>
                  <a:lnTo>
                    <a:pt x="344106" y="283489"/>
                  </a:lnTo>
                  <a:lnTo>
                    <a:pt x="340194" y="284797"/>
                  </a:lnTo>
                  <a:lnTo>
                    <a:pt x="338886" y="287413"/>
                  </a:lnTo>
                  <a:lnTo>
                    <a:pt x="338886" y="291350"/>
                  </a:lnTo>
                  <a:lnTo>
                    <a:pt x="345401" y="406882"/>
                  </a:lnTo>
                  <a:lnTo>
                    <a:pt x="345401" y="410819"/>
                  </a:lnTo>
                  <a:lnTo>
                    <a:pt x="349313" y="413435"/>
                  </a:lnTo>
                  <a:lnTo>
                    <a:pt x="353237" y="414756"/>
                  </a:lnTo>
                  <a:lnTo>
                    <a:pt x="467982" y="421322"/>
                  </a:lnTo>
                  <a:lnTo>
                    <a:pt x="471893" y="421322"/>
                  </a:lnTo>
                  <a:lnTo>
                    <a:pt x="474497" y="418693"/>
                  </a:lnTo>
                  <a:lnTo>
                    <a:pt x="475805" y="416064"/>
                  </a:lnTo>
                  <a:lnTo>
                    <a:pt x="477100" y="412127"/>
                  </a:lnTo>
                  <a:lnTo>
                    <a:pt x="474497" y="406882"/>
                  </a:lnTo>
                  <a:lnTo>
                    <a:pt x="470585" y="402945"/>
                  </a:lnTo>
                  <a:lnTo>
                    <a:pt x="449732" y="381939"/>
                  </a:lnTo>
                  <a:lnTo>
                    <a:pt x="474408" y="335838"/>
                  </a:lnTo>
                  <a:lnTo>
                    <a:pt x="487514" y="290182"/>
                  </a:lnTo>
                  <a:lnTo>
                    <a:pt x="487514" y="199694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595158" y="3546373"/>
              <a:ext cx="196900" cy="19954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4608575" y="3349751"/>
            <a:ext cx="2639695" cy="1533525"/>
            <a:chOff x="4608575" y="3349751"/>
            <a:chExt cx="2639695" cy="1533525"/>
          </a:xfrm>
        </p:grpSpPr>
        <p:sp>
          <p:nvSpPr>
            <p:cNvPr id="87" name="object 87"/>
            <p:cNvSpPr/>
            <p:nvPr/>
          </p:nvSpPr>
          <p:spPr>
            <a:xfrm>
              <a:off x="4608575" y="3349751"/>
              <a:ext cx="2639695" cy="1533525"/>
            </a:xfrm>
            <a:custGeom>
              <a:avLst/>
              <a:gdLst/>
              <a:ahLst/>
              <a:cxnLst/>
              <a:rect l="l" t="t" r="r" b="b"/>
              <a:pathLst>
                <a:path w="2639695" h="1533525">
                  <a:moveTo>
                    <a:pt x="2581656" y="0"/>
                  </a:moveTo>
                  <a:lnTo>
                    <a:pt x="57912" y="0"/>
                  </a:lnTo>
                  <a:lnTo>
                    <a:pt x="35361" y="4548"/>
                  </a:lnTo>
                  <a:lnTo>
                    <a:pt x="16954" y="16954"/>
                  </a:lnTo>
                  <a:lnTo>
                    <a:pt x="4548" y="35361"/>
                  </a:lnTo>
                  <a:lnTo>
                    <a:pt x="0" y="57912"/>
                  </a:lnTo>
                  <a:lnTo>
                    <a:pt x="0" y="1475232"/>
                  </a:lnTo>
                  <a:lnTo>
                    <a:pt x="4548" y="1497782"/>
                  </a:lnTo>
                  <a:lnTo>
                    <a:pt x="16954" y="1516189"/>
                  </a:lnTo>
                  <a:lnTo>
                    <a:pt x="35361" y="1528595"/>
                  </a:lnTo>
                  <a:lnTo>
                    <a:pt x="57912" y="1533144"/>
                  </a:lnTo>
                  <a:lnTo>
                    <a:pt x="2581656" y="1533144"/>
                  </a:lnTo>
                  <a:lnTo>
                    <a:pt x="2604206" y="1528595"/>
                  </a:lnTo>
                  <a:lnTo>
                    <a:pt x="2622613" y="1516189"/>
                  </a:lnTo>
                  <a:lnTo>
                    <a:pt x="2635019" y="1497782"/>
                  </a:lnTo>
                  <a:lnTo>
                    <a:pt x="2639568" y="1475232"/>
                  </a:lnTo>
                  <a:lnTo>
                    <a:pt x="2639568" y="57912"/>
                  </a:lnTo>
                  <a:lnTo>
                    <a:pt x="2635019" y="35361"/>
                  </a:lnTo>
                  <a:lnTo>
                    <a:pt x="2622613" y="16954"/>
                  </a:lnTo>
                  <a:lnTo>
                    <a:pt x="2604206" y="4548"/>
                  </a:lnTo>
                  <a:lnTo>
                    <a:pt x="2581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08575" y="3349751"/>
              <a:ext cx="2639695" cy="1533525"/>
            </a:xfrm>
            <a:custGeom>
              <a:avLst/>
              <a:gdLst/>
              <a:ahLst/>
              <a:cxnLst/>
              <a:rect l="l" t="t" r="r" b="b"/>
              <a:pathLst>
                <a:path w="2639695" h="1533525">
                  <a:moveTo>
                    <a:pt x="0" y="57912"/>
                  </a:moveTo>
                  <a:lnTo>
                    <a:pt x="4548" y="35361"/>
                  </a:lnTo>
                  <a:lnTo>
                    <a:pt x="16954" y="16954"/>
                  </a:lnTo>
                  <a:lnTo>
                    <a:pt x="35361" y="4548"/>
                  </a:lnTo>
                  <a:lnTo>
                    <a:pt x="57912" y="0"/>
                  </a:lnTo>
                  <a:lnTo>
                    <a:pt x="2581656" y="0"/>
                  </a:lnTo>
                  <a:lnTo>
                    <a:pt x="2604206" y="4548"/>
                  </a:lnTo>
                  <a:lnTo>
                    <a:pt x="2622613" y="16954"/>
                  </a:lnTo>
                  <a:lnTo>
                    <a:pt x="2635019" y="35361"/>
                  </a:lnTo>
                  <a:lnTo>
                    <a:pt x="2639568" y="57912"/>
                  </a:lnTo>
                  <a:lnTo>
                    <a:pt x="2639568" y="1475232"/>
                  </a:lnTo>
                  <a:lnTo>
                    <a:pt x="2635019" y="1497782"/>
                  </a:lnTo>
                  <a:lnTo>
                    <a:pt x="2622613" y="1516189"/>
                  </a:lnTo>
                  <a:lnTo>
                    <a:pt x="2604206" y="1528595"/>
                  </a:lnTo>
                  <a:lnTo>
                    <a:pt x="2581656" y="1533144"/>
                  </a:lnTo>
                  <a:lnTo>
                    <a:pt x="57912" y="1533144"/>
                  </a:lnTo>
                  <a:lnTo>
                    <a:pt x="35361" y="1528595"/>
                  </a:lnTo>
                  <a:lnTo>
                    <a:pt x="16954" y="1516189"/>
                  </a:lnTo>
                  <a:lnTo>
                    <a:pt x="4548" y="1497782"/>
                  </a:lnTo>
                  <a:lnTo>
                    <a:pt x="0" y="1475232"/>
                  </a:lnTo>
                  <a:lnTo>
                    <a:pt x="0" y="5791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693920" y="3410978"/>
              <a:ext cx="548640" cy="487680"/>
            </a:xfrm>
            <a:custGeom>
              <a:avLst/>
              <a:gdLst/>
              <a:ahLst/>
              <a:cxnLst/>
              <a:rect l="l" t="t" r="r" b="b"/>
              <a:pathLst>
                <a:path w="548639" h="487679">
                  <a:moveTo>
                    <a:pt x="20535" y="66763"/>
                  </a:moveTo>
                  <a:lnTo>
                    <a:pt x="16141" y="62382"/>
                  </a:lnTo>
                  <a:lnTo>
                    <a:pt x="4394" y="62382"/>
                  </a:lnTo>
                  <a:lnTo>
                    <a:pt x="0" y="66763"/>
                  </a:lnTo>
                  <a:lnTo>
                    <a:pt x="0" y="78409"/>
                  </a:lnTo>
                  <a:lnTo>
                    <a:pt x="4394" y="84239"/>
                  </a:lnTo>
                  <a:lnTo>
                    <a:pt x="16141" y="84239"/>
                  </a:lnTo>
                  <a:lnTo>
                    <a:pt x="20535" y="78409"/>
                  </a:lnTo>
                  <a:lnTo>
                    <a:pt x="20535" y="66763"/>
                  </a:lnTo>
                  <a:close/>
                </a:path>
                <a:path w="548639" h="487679">
                  <a:moveTo>
                    <a:pt x="410756" y="410629"/>
                  </a:moveTo>
                  <a:lnTo>
                    <a:pt x="406349" y="406247"/>
                  </a:lnTo>
                  <a:lnTo>
                    <a:pt x="394627" y="406247"/>
                  </a:lnTo>
                  <a:lnTo>
                    <a:pt x="388759" y="410629"/>
                  </a:lnTo>
                  <a:lnTo>
                    <a:pt x="388759" y="423735"/>
                  </a:lnTo>
                  <a:lnTo>
                    <a:pt x="394627" y="428104"/>
                  </a:lnTo>
                  <a:lnTo>
                    <a:pt x="406349" y="428104"/>
                  </a:lnTo>
                  <a:lnTo>
                    <a:pt x="410756" y="423735"/>
                  </a:lnTo>
                  <a:lnTo>
                    <a:pt x="410756" y="410629"/>
                  </a:lnTo>
                  <a:close/>
                </a:path>
                <a:path w="548639" h="487679">
                  <a:moveTo>
                    <a:pt x="548627" y="35560"/>
                  </a:moveTo>
                  <a:lnTo>
                    <a:pt x="532523" y="35560"/>
                  </a:lnTo>
                  <a:lnTo>
                    <a:pt x="532523" y="57150"/>
                  </a:lnTo>
                  <a:lnTo>
                    <a:pt x="532523" y="78740"/>
                  </a:lnTo>
                  <a:lnTo>
                    <a:pt x="510514" y="78740"/>
                  </a:lnTo>
                  <a:lnTo>
                    <a:pt x="510514" y="57150"/>
                  </a:lnTo>
                  <a:lnTo>
                    <a:pt x="532523" y="57150"/>
                  </a:lnTo>
                  <a:lnTo>
                    <a:pt x="532523" y="35560"/>
                  </a:lnTo>
                  <a:lnTo>
                    <a:pt x="510514" y="35560"/>
                  </a:lnTo>
                  <a:lnTo>
                    <a:pt x="510514" y="29210"/>
                  </a:lnTo>
                  <a:lnTo>
                    <a:pt x="506120" y="25400"/>
                  </a:lnTo>
                  <a:lnTo>
                    <a:pt x="488518" y="25400"/>
                  </a:lnTo>
                  <a:lnTo>
                    <a:pt x="488518" y="46990"/>
                  </a:lnTo>
                  <a:lnTo>
                    <a:pt x="488518" y="88900"/>
                  </a:lnTo>
                  <a:lnTo>
                    <a:pt x="454774" y="88900"/>
                  </a:lnTo>
                  <a:lnTo>
                    <a:pt x="454774" y="78740"/>
                  </a:lnTo>
                  <a:lnTo>
                    <a:pt x="454774" y="57150"/>
                  </a:lnTo>
                  <a:lnTo>
                    <a:pt x="454774" y="46990"/>
                  </a:lnTo>
                  <a:lnTo>
                    <a:pt x="488518" y="46990"/>
                  </a:lnTo>
                  <a:lnTo>
                    <a:pt x="488518" y="25400"/>
                  </a:lnTo>
                  <a:lnTo>
                    <a:pt x="437172" y="25400"/>
                  </a:lnTo>
                  <a:lnTo>
                    <a:pt x="432777" y="29210"/>
                  </a:lnTo>
                  <a:lnTo>
                    <a:pt x="432777" y="35560"/>
                  </a:lnTo>
                  <a:lnTo>
                    <a:pt x="432777" y="57150"/>
                  </a:lnTo>
                  <a:lnTo>
                    <a:pt x="432777" y="78740"/>
                  </a:lnTo>
                  <a:lnTo>
                    <a:pt x="410756" y="78740"/>
                  </a:lnTo>
                  <a:lnTo>
                    <a:pt x="410756" y="57150"/>
                  </a:lnTo>
                  <a:lnTo>
                    <a:pt x="432777" y="57150"/>
                  </a:lnTo>
                  <a:lnTo>
                    <a:pt x="432777" y="35560"/>
                  </a:lnTo>
                  <a:lnTo>
                    <a:pt x="410756" y="35560"/>
                  </a:lnTo>
                  <a:lnTo>
                    <a:pt x="410756" y="25400"/>
                  </a:lnTo>
                  <a:lnTo>
                    <a:pt x="408190" y="12700"/>
                  </a:lnTo>
                  <a:lnTo>
                    <a:pt x="401218" y="3810"/>
                  </a:lnTo>
                  <a:lnTo>
                    <a:pt x="394957" y="0"/>
                  </a:lnTo>
                  <a:lnTo>
                    <a:pt x="359232" y="0"/>
                  </a:lnTo>
                  <a:lnTo>
                    <a:pt x="352285" y="6350"/>
                  </a:lnTo>
                  <a:lnTo>
                    <a:pt x="347687" y="15240"/>
                  </a:lnTo>
                  <a:lnTo>
                    <a:pt x="346214" y="15240"/>
                  </a:lnTo>
                  <a:lnTo>
                    <a:pt x="346214" y="359410"/>
                  </a:lnTo>
                  <a:lnTo>
                    <a:pt x="324218" y="359410"/>
                  </a:lnTo>
                  <a:lnTo>
                    <a:pt x="324218" y="314960"/>
                  </a:lnTo>
                  <a:lnTo>
                    <a:pt x="346214" y="314960"/>
                  </a:lnTo>
                  <a:lnTo>
                    <a:pt x="346214" y="294640"/>
                  </a:lnTo>
                  <a:lnTo>
                    <a:pt x="324218" y="294640"/>
                  </a:lnTo>
                  <a:lnTo>
                    <a:pt x="324218" y="100330"/>
                  </a:lnTo>
                  <a:lnTo>
                    <a:pt x="346214" y="100330"/>
                  </a:lnTo>
                  <a:lnTo>
                    <a:pt x="346214" y="78740"/>
                  </a:lnTo>
                  <a:lnTo>
                    <a:pt x="324218" y="78740"/>
                  </a:lnTo>
                  <a:lnTo>
                    <a:pt x="324218" y="35560"/>
                  </a:lnTo>
                  <a:lnTo>
                    <a:pt x="346214" y="35560"/>
                  </a:lnTo>
                  <a:lnTo>
                    <a:pt x="346214" y="15240"/>
                  </a:lnTo>
                  <a:lnTo>
                    <a:pt x="322745" y="15240"/>
                  </a:lnTo>
                  <a:lnTo>
                    <a:pt x="317919" y="6350"/>
                  </a:lnTo>
                  <a:lnTo>
                    <a:pt x="310629" y="0"/>
                  </a:lnTo>
                  <a:lnTo>
                    <a:pt x="302209" y="0"/>
                  </a:lnTo>
                  <a:lnTo>
                    <a:pt x="302209" y="19050"/>
                  </a:lnTo>
                  <a:lnTo>
                    <a:pt x="302209" y="374650"/>
                  </a:lnTo>
                  <a:lnTo>
                    <a:pt x="297789" y="381000"/>
                  </a:lnTo>
                  <a:lnTo>
                    <a:pt x="286067" y="381000"/>
                  </a:lnTo>
                  <a:lnTo>
                    <a:pt x="280200" y="374650"/>
                  </a:lnTo>
                  <a:lnTo>
                    <a:pt x="280200" y="359410"/>
                  </a:lnTo>
                  <a:lnTo>
                    <a:pt x="280200" y="314960"/>
                  </a:lnTo>
                  <a:lnTo>
                    <a:pt x="280200" y="19050"/>
                  </a:lnTo>
                  <a:lnTo>
                    <a:pt x="286067" y="15240"/>
                  </a:lnTo>
                  <a:lnTo>
                    <a:pt x="297789" y="15240"/>
                  </a:lnTo>
                  <a:lnTo>
                    <a:pt x="302209" y="19050"/>
                  </a:lnTo>
                  <a:lnTo>
                    <a:pt x="302209" y="0"/>
                  </a:lnTo>
                  <a:lnTo>
                    <a:pt x="272681" y="0"/>
                  </a:lnTo>
                  <a:lnTo>
                    <a:pt x="265734" y="6350"/>
                  </a:lnTo>
                  <a:lnTo>
                    <a:pt x="261124" y="15240"/>
                  </a:lnTo>
                  <a:lnTo>
                    <a:pt x="259651" y="15240"/>
                  </a:lnTo>
                  <a:lnTo>
                    <a:pt x="259651" y="359410"/>
                  </a:lnTo>
                  <a:lnTo>
                    <a:pt x="237655" y="359410"/>
                  </a:lnTo>
                  <a:lnTo>
                    <a:pt x="237655" y="314960"/>
                  </a:lnTo>
                  <a:lnTo>
                    <a:pt x="259651" y="314960"/>
                  </a:lnTo>
                  <a:lnTo>
                    <a:pt x="259651" y="294640"/>
                  </a:lnTo>
                  <a:lnTo>
                    <a:pt x="237655" y="294640"/>
                  </a:lnTo>
                  <a:lnTo>
                    <a:pt x="237655" y="100330"/>
                  </a:lnTo>
                  <a:lnTo>
                    <a:pt x="259651" y="100330"/>
                  </a:lnTo>
                  <a:lnTo>
                    <a:pt x="259651" y="78740"/>
                  </a:lnTo>
                  <a:lnTo>
                    <a:pt x="237655" y="78740"/>
                  </a:lnTo>
                  <a:lnTo>
                    <a:pt x="237655" y="35560"/>
                  </a:lnTo>
                  <a:lnTo>
                    <a:pt x="259651" y="35560"/>
                  </a:lnTo>
                  <a:lnTo>
                    <a:pt x="259651" y="15240"/>
                  </a:lnTo>
                  <a:lnTo>
                    <a:pt x="236194" y="15240"/>
                  </a:lnTo>
                  <a:lnTo>
                    <a:pt x="231381" y="6350"/>
                  </a:lnTo>
                  <a:lnTo>
                    <a:pt x="224078" y="0"/>
                  </a:lnTo>
                  <a:lnTo>
                    <a:pt x="215646" y="0"/>
                  </a:lnTo>
                  <a:lnTo>
                    <a:pt x="215646" y="19050"/>
                  </a:lnTo>
                  <a:lnTo>
                    <a:pt x="215646" y="374650"/>
                  </a:lnTo>
                  <a:lnTo>
                    <a:pt x="211251" y="381000"/>
                  </a:lnTo>
                  <a:lnTo>
                    <a:pt x="199517" y="381000"/>
                  </a:lnTo>
                  <a:lnTo>
                    <a:pt x="193649" y="374650"/>
                  </a:lnTo>
                  <a:lnTo>
                    <a:pt x="193649" y="359410"/>
                  </a:lnTo>
                  <a:lnTo>
                    <a:pt x="193649" y="314960"/>
                  </a:lnTo>
                  <a:lnTo>
                    <a:pt x="193649" y="19050"/>
                  </a:lnTo>
                  <a:lnTo>
                    <a:pt x="199517" y="15240"/>
                  </a:lnTo>
                  <a:lnTo>
                    <a:pt x="211251" y="15240"/>
                  </a:lnTo>
                  <a:lnTo>
                    <a:pt x="215646" y="19050"/>
                  </a:lnTo>
                  <a:lnTo>
                    <a:pt x="215646" y="0"/>
                  </a:lnTo>
                  <a:lnTo>
                    <a:pt x="186118" y="0"/>
                  </a:lnTo>
                  <a:lnTo>
                    <a:pt x="179171" y="6350"/>
                  </a:lnTo>
                  <a:lnTo>
                    <a:pt x="174574" y="15240"/>
                  </a:lnTo>
                  <a:lnTo>
                    <a:pt x="173101" y="15240"/>
                  </a:lnTo>
                  <a:lnTo>
                    <a:pt x="173101" y="359410"/>
                  </a:lnTo>
                  <a:lnTo>
                    <a:pt x="151104" y="359410"/>
                  </a:lnTo>
                  <a:lnTo>
                    <a:pt x="151104" y="314960"/>
                  </a:lnTo>
                  <a:lnTo>
                    <a:pt x="173101" y="314960"/>
                  </a:lnTo>
                  <a:lnTo>
                    <a:pt x="173101" y="294640"/>
                  </a:lnTo>
                  <a:lnTo>
                    <a:pt x="151104" y="294640"/>
                  </a:lnTo>
                  <a:lnTo>
                    <a:pt x="151104" y="100330"/>
                  </a:lnTo>
                  <a:lnTo>
                    <a:pt x="173101" y="100330"/>
                  </a:lnTo>
                  <a:lnTo>
                    <a:pt x="173101" y="78740"/>
                  </a:lnTo>
                  <a:lnTo>
                    <a:pt x="151104" y="78740"/>
                  </a:lnTo>
                  <a:lnTo>
                    <a:pt x="151104" y="35560"/>
                  </a:lnTo>
                  <a:lnTo>
                    <a:pt x="173101" y="35560"/>
                  </a:lnTo>
                  <a:lnTo>
                    <a:pt x="173101" y="15240"/>
                  </a:lnTo>
                  <a:lnTo>
                    <a:pt x="149631" y="15240"/>
                  </a:lnTo>
                  <a:lnTo>
                    <a:pt x="144818" y="6350"/>
                  </a:lnTo>
                  <a:lnTo>
                    <a:pt x="137528" y="0"/>
                  </a:lnTo>
                  <a:lnTo>
                    <a:pt x="129095" y="0"/>
                  </a:lnTo>
                  <a:lnTo>
                    <a:pt x="129095" y="19050"/>
                  </a:lnTo>
                  <a:lnTo>
                    <a:pt x="129095" y="374650"/>
                  </a:lnTo>
                  <a:lnTo>
                    <a:pt x="124688" y="381000"/>
                  </a:lnTo>
                  <a:lnTo>
                    <a:pt x="112966" y="381000"/>
                  </a:lnTo>
                  <a:lnTo>
                    <a:pt x="107086" y="374650"/>
                  </a:lnTo>
                  <a:lnTo>
                    <a:pt x="107086" y="359410"/>
                  </a:lnTo>
                  <a:lnTo>
                    <a:pt x="107086" y="314960"/>
                  </a:lnTo>
                  <a:lnTo>
                    <a:pt x="107086" y="19050"/>
                  </a:lnTo>
                  <a:lnTo>
                    <a:pt x="112966" y="15240"/>
                  </a:lnTo>
                  <a:lnTo>
                    <a:pt x="124688" y="15240"/>
                  </a:lnTo>
                  <a:lnTo>
                    <a:pt x="129095" y="19050"/>
                  </a:lnTo>
                  <a:lnTo>
                    <a:pt x="129095" y="0"/>
                  </a:lnTo>
                  <a:lnTo>
                    <a:pt x="99568" y="0"/>
                  </a:lnTo>
                  <a:lnTo>
                    <a:pt x="92621" y="6350"/>
                  </a:lnTo>
                  <a:lnTo>
                    <a:pt x="88023" y="15240"/>
                  </a:lnTo>
                  <a:lnTo>
                    <a:pt x="86550" y="15240"/>
                  </a:lnTo>
                  <a:lnTo>
                    <a:pt x="86550" y="359410"/>
                  </a:lnTo>
                  <a:lnTo>
                    <a:pt x="64541" y="359410"/>
                  </a:lnTo>
                  <a:lnTo>
                    <a:pt x="64541" y="314960"/>
                  </a:lnTo>
                  <a:lnTo>
                    <a:pt x="86550" y="314960"/>
                  </a:lnTo>
                  <a:lnTo>
                    <a:pt x="86550" y="294640"/>
                  </a:lnTo>
                  <a:lnTo>
                    <a:pt x="64541" y="294640"/>
                  </a:lnTo>
                  <a:lnTo>
                    <a:pt x="64541" y="100330"/>
                  </a:lnTo>
                  <a:lnTo>
                    <a:pt x="86550" y="100330"/>
                  </a:lnTo>
                  <a:lnTo>
                    <a:pt x="86550" y="78740"/>
                  </a:lnTo>
                  <a:lnTo>
                    <a:pt x="64541" y="78740"/>
                  </a:lnTo>
                  <a:lnTo>
                    <a:pt x="64541" y="35560"/>
                  </a:lnTo>
                  <a:lnTo>
                    <a:pt x="86550" y="35560"/>
                  </a:lnTo>
                  <a:lnTo>
                    <a:pt x="86550" y="15240"/>
                  </a:lnTo>
                  <a:lnTo>
                    <a:pt x="63080" y="15240"/>
                  </a:lnTo>
                  <a:lnTo>
                    <a:pt x="57645" y="6350"/>
                  </a:lnTo>
                  <a:lnTo>
                    <a:pt x="50419" y="0"/>
                  </a:lnTo>
                  <a:lnTo>
                    <a:pt x="15201" y="0"/>
                  </a:lnTo>
                  <a:lnTo>
                    <a:pt x="8978" y="3810"/>
                  </a:lnTo>
                  <a:lnTo>
                    <a:pt x="2349" y="12700"/>
                  </a:lnTo>
                  <a:lnTo>
                    <a:pt x="0" y="25400"/>
                  </a:lnTo>
                  <a:lnTo>
                    <a:pt x="0" y="30480"/>
                  </a:lnTo>
                  <a:lnTo>
                    <a:pt x="4394" y="35560"/>
                  </a:lnTo>
                  <a:lnTo>
                    <a:pt x="16141" y="35560"/>
                  </a:lnTo>
                  <a:lnTo>
                    <a:pt x="20535" y="30480"/>
                  </a:lnTo>
                  <a:lnTo>
                    <a:pt x="20535" y="19050"/>
                  </a:lnTo>
                  <a:lnTo>
                    <a:pt x="26403" y="15240"/>
                  </a:lnTo>
                  <a:lnTo>
                    <a:pt x="38150" y="15240"/>
                  </a:lnTo>
                  <a:lnTo>
                    <a:pt x="42545" y="19050"/>
                  </a:lnTo>
                  <a:lnTo>
                    <a:pt x="42545" y="466090"/>
                  </a:lnTo>
                  <a:lnTo>
                    <a:pt x="20535" y="466090"/>
                  </a:lnTo>
                  <a:lnTo>
                    <a:pt x="20535" y="115570"/>
                  </a:lnTo>
                  <a:lnTo>
                    <a:pt x="16141" y="110490"/>
                  </a:lnTo>
                  <a:lnTo>
                    <a:pt x="4394" y="110490"/>
                  </a:lnTo>
                  <a:lnTo>
                    <a:pt x="0" y="115570"/>
                  </a:lnTo>
                  <a:lnTo>
                    <a:pt x="0" y="482600"/>
                  </a:lnTo>
                  <a:lnTo>
                    <a:pt x="4254" y="487680"/>
                  </a:lnTo>
                  <a:lnTo>
                    <a:pt x="58851" y="487680"/>
                  </a:lnTo>
                  <a:lnTo>
                    <a:pt x="64541" y="482600"/>
                  </a:lnTo>
                  <a:lnTo>
                    <a:pt x="64541" y="466090"/>
                  </a:lnTo>
                  <a:lnTo>
                    <a:pt x="64541" y="381000"/>
                  </a:lnTo>
                  <a:lnTo>
                    <a:pt x="88023" y="381000"/>
                  </a:lnTo>
                  <a:lnTo>
                    <a:pt x="92621" y="388620"/>
                  </a:lnTo>
                  <a:lnTo>
                    <a:pt x="99568" y="394970"/>
                  </a:lnTo>
                  <a:lnTo>
                    <a:pt x="108445" y="400050"/>
                  </a:lnTo>
                  <a:lnTo>
                    <a:pt x="118833" y="401320"/>
                  </a:lnTo>
                  <a:lnTo>
                    <a:pt x="128587" y="400050"/>
                  </a:lnTo>
                  <a:lnTo>
                    <a:pt x="137528" y="394970"/>
                  </a:lnTo>
                  <a:lnTo>
                    <a:pt x="144818" y="388620"/>
                  </a:lnTo>
                  <a:lnTo>
                    <a:pt x="149631" y="381000"/>
                  </a:lnTo>
                  <a:lnTo>
                    <a:pt x="174574" y="381000"/>
                  </a:lnTo>
                  <a:lnTo>
                    <a:pt x="179171" y="388620"/>
                  </a:lnTo>
                  <a:lnTo>
                    <a:pt x="186118" y="394970"/>
                  </a:lnTo>
                  <a:lnTo>
                    <a:pt x="194983" y="400050"/>
                  </a:lnTo>
                  <a:lnTo>
                    <a:pt x="205371" y="401320"/>
                  </a:lnTo>
                  <a:lnTo>
                    <a:pt x="215138" y="400050"/>
                  </a:lnTo>
                  <a:lnTo>
                    <a:pt x="224078" y="394970"/>
                  </a:lnTo>
                  <a:lnTo>
                    <a:pt x="231381" y="388620"/>
                  </a:lnTo>
                  <a:lnTo>
                    <a:pt x="236194" y="381000"/>
                  </a:lnTo>
                  <a:lnTo>
                    <a:pt x="261124" y="381000"/>
                  </a:lnTo>
                  <a:lnTo>
                    <a:pt x="265734" y="388620"/>
                  </a:lnTo>
                  <a:lnTo>
                    <a:pt x="272681" y="394970"/>
                  </a:lnTo>
                  <a:lnTo>
                    <a:pt x="281546" y="400050"/>
                  </a:lnTo>
                  <a:lnTo>
                    <a:pt x="291934" y="401320"/>
                  </a:lnTo>
                  <a:lnTo>
                    <a:pt x="301701" y="400050"/>
                  </a:lnTo>
                  <a:lnTo>
                    <a:pt x="310629" y="394970"/>
                  </a:lnTo>
                  <a:lnTo>
                    <a:pt x="317919" y="388620"/>
                  </a:lnTo>
                  <a:lnTo>
                    <a:pt x="322745" y="381000"/>
                  </a:lnTo>
                  <a:lnTo>
                    <a:pt x="346214" y="381000"/>
                  </a:lnTo>
                  <a:lnTo>
                    <a:pt x="346214" y="482600"/>
                  </a:lnTo>
                  <a:lnTo>
                    <a:pt x="350469" y="487680"/>
                  </a:lnTo>
                  <a:lnTo>
                    <a:pt x="406476" y="487680"/>
                  </a:lnTo>
                  <a:lnTo>
                    <a:pt x="410756" y="482600"/>
                  </a:lnTo>
                  <a:lnTo>
                    <a:pt x="410756" y="466090"/>
                  </a:lnTo>
                  <a:lnTo>
                    <a:pt x="410756" y="461010"/>
                  </a:lnTo>
                  <a:lnTo>
                    <a:pt x="406349" y="454660"/>
                  </a:lnTo>
                  <a:lnTo>
                    <a:pt x="394627" y="454660"/>
                  </a:lnTo>
                  <a:lnTo>
                    <a:pt x="388759" y="461010"/>
                  </a:lnTo>
                  <a:lnTo>
                    <a:pt x="388759" y="466090"/>
                  </a:lnTo>
                  <a:lnTo>
                    <a:pt x="366750" y="466090"/>
                  </a:lnTo>
                  <a:lnTo>
                    <a:pt x="366750" y="19050"/>
                  </a:lnTo>
                  <a:lnTo>
                    <a:pt x="372605" y="15240"/>
                  </a:lnTo>
                  <a:lnTo>
                    <a:pt x="384352" y="15240"/>
                  </a:lnTo>
                  <a:lnTo>
                    <a:pt x="388759" y="19050"/>
                  </a:lnTo>
                  <a:lnTo>
                    <a:pt x="388759" y="374650"/>
                  </a:lnTo>
                  <a:lnTo>
                    <a:pt x="394627" y="381000"/>
                  </a:lnTo>
                  <a:lnTo>
                    <a:pt x="432777" y="381000"/>
                  </a:lnTo>
                  <a:lnTo>
                    <a:pt x="432777" y="386080"/>
                  </a:lnTo>
                  <a:lnTo>
                    <a:pt x="437172" y="391160"/>
                  </a:lnTo>
                  <a:lnTo>
                    <a:pt x="506120" y="391160"/>
                  </a:lnTo>
                  <a:lnTo>
                    <a:pt x="510514" y="386080"/>
                  </a:lnTo>
                  <a:lnTo>
                    <a:pt x="510514" y="381000"/>
                  </a:lnTo>
                  <a:lnTo>
                    <a:pt x="548627" y="381000"/>
                  </a:lnTo>
                  <a:lnTo>
                    <a:pt x="548627" y="314960"/>
                  </a:lnTo>
                  <a:lnTo>
                    <a:pt x="532523" y="314960"/>
                  </a:lnTo>
                  <a:lnTo>
                    <a:pt x="532523" y="336550"/>
                  </a:lnTo>
                  <a:lnTo>
                    <a:pt x="532523" y="359410"/>
                  </a:lnTo>
                  <a:lnTo>
                    <a:pt x="510514" y="359410"/>
                  </a:lnTo>
                  <a:lnTo>
                    <a:pt x="510514" y="336550"/>
                  </a:lnTo>
                  <a:lnTo>
                    <a:pt x="532523" y="336550"/>
                  </a:lnTo>
                  <a:lnTo>
                    <a:pt x="532523" y="314960"/>
                  </a:lnTo>
                  <a:lnTo>
                    <a:pt x="510514" y="314960"/>
                  </a:lnTo>
                  <a:lnTo>
                    <a:pt x="510514" y="309880"/>
                  </a:lnTo>
                  <a:lnTo>
                    <a:pt x="506120" y="304800"/>
                  </a:lnTo>
                  <a:lnTo>
                    <a:pt x="488518" y="304800"/>
                  </a:lnTo>
                  <a:lnTo>
                    <a:pt x="488518" y="326390"/>
                  </a:lnTo>
                  <a:lnTo>
                    <a:pt x="488518" y="369570"/>
                  </a:lnTo>
                  <a:lnTo>
                    <a:pt x="454774" y="369570"/>
                  </a:lnTo>
                  <a:lnTo>
                    <a:pt x="454774" y="359410"/>
                  </a:lnTo>
                  <a:lnTo>
                    <a:pt x="454774" y="336550"/>
                  </a:lnTo>
                  <a:lnTo>
                    <a:pt x="454774" y="326390"/>
                  </a:lnTo>
                  <a:lnTo>
                    <a:pt x="488518" y="326390"/>
                  </a:lnTo>
                  <a:lnTo>
                    <a:pt x="488518" y="304800"/>
                  </a:lnTo>
                  <a:lnTo>
                    <a:pt x="437172" y="304800"/>
                  </a:lnTo>
                  <a:lnTo>
                    <a:pt x="432777" y="309880"/>
                  </a:lnTo>
                  <a:lnTo>
                    <a:pt x="432777" y="314960"/>
                  </a:lnTo>
                  <a:lnTo>
                    <a:pt x="432777" y="336550"/>
                  </a:lnTo>
                  <a:lnTo>
                    <a:pt x="432777" y="359410"/>
                  </a:lnTo>
                  <a:lnTo>
                    <a:pt x="410756" y="359410"/>
                  </a:lnTo>
                  <a:lnTo>
                    <a:pt x="410756" y="336550"/>
                  </a:lnTo>
                  <a:lnTo>
                    <a:pt x="432777" y="336550"/>
                  </a:lnTo>
                  <a:lnTo>
                    <a:pt x="432777" y="314960"/>
                  </a:lnTo>
                  <a:lnTo>
                    <a:pt x="410756" y="314960"/>
                  </a:lnTo>
                  <a:lnTo>
                    <a:pt x="410756" y="100330"/>
                  </a:lnTo>
                  <a:lnTo>
                    <a:pt x="432777" y="100330"/>
                  </a:lnTo>
                  <a:lnTo>
                    <a:pt x="432777" y="106680"/>
                  </a:lnTo>
                  <a:lnTo>
                    <a:pt x="437172" y="110490"/>
                  </a:lnTo>
                  <a:lnTo>
                    <a:pt x="506120" y="110490"/>
                  </a:lnTo>
                  <a:lnTo>
                    <a:pt x="510514" y="106680"/>
                  </a:lnTo>
                  <a:lnTo>
                    <a:pt x="510514" y="100330"/>
                  </a:lnTo>
                  <a:lnTo>
                    <a:pt x="548627" y="100330"/>
                  </a:lnTo>
                  <a:lnTo>
                    <a:pt x="548627" y="88900"/>
                  </a:lnTo>
                  <a:lnTo>
                    <a:pt x="548627" y="78740"/>
                  </a:lnTo>
                  <a:lnTo>
                    <a:pt x="548627" y="57150"/>
                  </a:lnTo>
                  <a:lnTo>
                    <a:pt x="548627" y="46990"/>
                  </a:lnTo>
                  <a:lnTo>
                    <a:pt x="548627" y="3556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905245" y="3517138"/>
              <a:ext cx="621792" cy="2743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7879079" y="3291281"/>
            <a:ext cx="2642870" cy="1591615"/>
            <a:chOff x="7879079" y="3291281"/>
            <a:chExt cx="2642870" cy="1591615"/>
          </a:xfrm>
        </p:grpSpPr>
        <p:sp>
          <p:nvSpPr>
            <p:cNvPr id="99" name="object 99"/>
            <p:cNvSpPr/>
            <p:nvPr/>
          </p:nvSpPr>
          <p:spPr>
            <a:xfrm>
              <a:off x="7879079" y="3328416"/>
              <a:ext cx="2642870" cy="1554480"/>
            </a:xfrm>
            <a:custGeom>
              <a:avLst/>
              <a:gdLst/>
              <a:ahLst/>
              <a:cxnLst/>
              <a:rect l="l" t="t" r="r" b="b"/>
              <a:pathLst>
                <a:path w="2642870" h="1554479">
                  <a:moveTo>
                    <a:pt x="2583942" y="0"/>
                  </a:moveTo>
                  <a:lnTo>
                    <a:pt x="58674" y="0"/>
                  </a:lnTo>
                  <a:lnTo>
                    <a:pt x="35843" y="4613"/>
                  </a:lnTo>
                  <a:lnTo>
                    <a:pt x="17192" y="17192"/>
                  </a:lnTo>
                  <a:lnTo>
                    <a:pt x="4613" y="35843"/>
                  </a:lnTo>
                  <a:lnTo>
                    <a:pt x="0" y="58674"/>
                  </a:lnTo>
                  <a:lnTo>
                    <a:pt x="0" y="1495806"/>
                  </a:lnTo>
                  <a:lnTo>
                    <a:pt x="4613" y="1518636"/>
                  </a:lnTo>
                  <a:lnTo>
                    <a:pt x="17192" y="1537287"/>
                  </a:lnTo>
                  <a:lnTo>
                    <a:pt x="35843" y="1549866"/>
                  </a:lnTo>
                  <a:lnTo>
                    <a:pt x="58674" y="1554480"/>
                  </a:lnTo>
                  <a:lnTo>
                    <a:pt x="2583942" y="1554480"/>
                  </a:lnTo>
                  <a:lnTo>
                    <a:pt x="2606772" y="1549866"/>
                  </a:lnTo>
                  <a:lnTo>
                    <a:pt x="2625423" y="1537287"/>
                  </a:lnTo>
                  <a:lnTo>
                    <a:pt x="2638002" y="1518636"/>
                  </a:lnTo>
                  <a:lnTo>
                    <a:pt x="2642616" y="1495806"/>
                  </a:lnTo>
                  <a:lnTo>
                    <a:pt x="2642616" y="58674"/>
                  </a:lnTo>
                  <a:lnTo>
                    <a:pt x="2638002" y="35843"/>
                  </a:lnTo>
                  <a:lnTo>
                    <a:pt x="2625423" y="17192"/>
                  </a:lnTo>
                  <a:lnTo>
                    <a:pt x="2606772" y="4613"/>
                  </a:lnTo>
                  <a:lnTo>
                    <a:pt x="2583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879079" y="3328416"/>
              <a:ext cx="2642870" cy="1554480"/>
            </a:xfrm>
            <a:custGeom>
              <a:avLst/>
              <a:gdLst/>
              <a:ahLst/>
              <a:cxnLst/>
              <a:rect l="l" t="t" r="r" b="b"/>
              <a:pathLst>
                <a:path w="2642870" h="1554479">
                  <a:moveTo>
                    <a:pt x="0" y="58674"/>
                  </a:moveTo>
                  <a:lnTo>
                    <a:pt x="4613" y="35843"/>
                  </a:lnTo>
                  <a:lnTo>
                    <a:pt x="17192" y="17192"/>
                  </a:lnTo>
                  <a:lnTo>
                    <a:pt x="35843" y="4613"/>
                  </a:lnTo>
                  <a:lnTo>
                    <a:pt x="58674" y="0"/>
                  </a:lnTo>
                  <a:lnTo>
                    <a:pt x="2583942" y="0"/>
                  </a:lnTo>
                  <a:lnTo>
                    <a:pt x="2606772" y="4613"/>
                  </a:lnTo>
                  <a:lnTo>
                    <a:pt x="2625423" y="17192"/>
                  </a:lnTo>
                  <a:lnTo>
                    <a:pt x="2638002" y="35843"/>
                  </a:lnTo>
                  <a:lnTo>
                    <a:pt x="2642616" y="58674"/>
                  </a:lnTo>
                  <a:lnTo>
                    <a:pt x="2642616" y="1495806"/>
                  </a:lnTo>
                  <a:lnTo>
                    <a:pt x="2638002" y="1518636"/>
                  </a:lnTo>
                  <a:lnTo>
                    <a:pt x="2625423" y="1537287"/>
                  </a:lnTo>
                  <a:lnTo>
                    <a:pt x="2606772" y="1549866"/>
                  </a:lnTo>
                  <a:lnTo>
                    <a:pt x="2583942" y="1554480"/>
                  </a:lnTo>
                  <a:lnTo>
                    <a:pt x="58674" y="1554480"/>
                  </a:lnTo>
                  <a:lnTo>
                    <a:pt x="35843" y="1549866"/>
                  </a:lnTo>
                  <a:lnTo>
                    <a:pt x="17192" y="1537287"/>
                  </a:lnTo>
                  <a:lnTo>
                    <a:pt x="4613" y="1518636"/>
                  </a:lnTo>
                  <a:lnTo>
                    <a:pt x="0" y="1495806"/>
                  </a:lnTo>
                  <a:lnTo>
                    <a:pt x="0" y="5867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066011" y="3799928"/>
              <a:ext cx="126492" cy="892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891271" y="3452876"/>
              <a:ext cx="488315" cy="490220"/>
            </a:xfrm>
            <a:custGeom>
              <a:avLst/>
              <a:gdLst/>
              <a:ahLst/>
              <a:cxnLst/>
              <a:rect l="l" t="t" r="r" b="b"/>
              <a:pathLst>
                <a:path w="488315" h="490220">
                  <a:moveTo>
                    <a:pt x="53950" y="0"/>
                  </a:moveTo>
                  <a:lnTo>
                    <a:pt x="37574" y="0"/>
                  </a:lnTo>
                  <a:lnTo>
                    <a:pt x="32110" y="1320"/>
                  </a:lnTo>
                  <a:lnTo>
                    <a:pt x="3316" y="34317"/>
                  </a:lnTo>
                  <a:lnTo>
                    <a:pt x="2603" y="41185"/>
                  </a:lnTo>
                  <a:lnTo>
                    <a:pt x="3316" y="48800"/>
                  </a:lnTo>
                  <a:lnTo>
                    <a:pt x="5375" y="55793"/>
                  </a:lnTo>
                  <a:lnTo>
                    <a:pt x="8657" y="62049"/>
                  </a:lnTo>
                  <a:lnTo>
                    <a:pt x="13042" y="67449"/>
                  </a:lnTo>
                  <a:lnTo>
                    <a:pt x="109537" y="163283"/>
                  </a:lnTo>
                  <a:lnTo>
                    <a:pt x="0" y="274853"/>
                  </a:lnTo>
                  <a:lnTo>
                    <a:pt x="213855" y="490143"/>
                  </a:lnTo>
                  <a:lnTo>
                    <a:pt x="236020" y="467829"/>
                  </a:lnTo>
                  <a:lnTo>
                    <a:pt x="213855" y="467829"/>
                  </a:lnTo>
                  <a:lnTo>
                    <a:pt x="22161" y="274853"/>
                  </a:lnTo>
                  <a:lnTo>
                    <a:pt x="119964" y="175081"/>
                  </a:lnTo>
                  <a:lnTo>
                    <a:pt x="142483" y="175081"/>
                  </a:lnTo>
                  <a:lnTo>
                    <a:pt x="53467" y="84518"/>
                  </a:lnTo>
                  <a:lnTo>
                    <a:pt x="63903" y="74002"/>
                  </a:lnTo>
                  <a:lnTo>
                    <a:pt x="41732" y="74002"/>
                  </a:lnTo>
                  <a:lnTo>
                    <a:pt x="24777" y="55625"/>
                  </a:lnTo>
                  <a:lnTo>
                    <a:pt x="20866" y="51701"/>
                  </a:lnTo>
                  <a:lnTo>
                    <a:pt x="18249" y="46430"/>
                  </a:lnTo>
                  <a:lnTo>
                    <a:pt x="18249" y="35940"/>
                  </a:lnTo>
                  <a:lnTo>
                    <a:pt x="20866" y="30682"/>
                  </a:lnTo>
                  <a:lnTo>
                    <a:pt x="31292" y="20192"/>
                  </a:lnTo>
                  <a:lnTo>
                    <a:pt x="37975" y="15756"/>
                  </a:lnTo>
                  <a:lnTo>
                    <a:pt x="45637" y="14277"/>
                  </a:lnTo>
                  <a:lnTo>
                    <a:pt x="77507" y="14277"/>
                  </a:lnTo>
                  <a:lnTo>
                    <a:pt x="71716" y="8368"/>
                  </a:lnTo>
                  <a:lnTo>
                    <a:pt x="66178" y="4169"/>
                  </a:lnTo>
                  <a:lnTo>
                    <a:pt x="59661" y="1320"/>
                  </a:lnTo>
                  <a:lnTo>
                    <a:pt x="53950" y="0"/>
                  </a:lnTo>
                  <a:close/>
                </a:path>
                <a:path w="488315" h="490220">
                  <a:moveTo>
                    <a:pt x="298743" y="17563"/>
                  </a:moveTo>
                  <a:lnTo>
                    <a:pt x="277749" y="17563"/>
                  </a:lnTo>
                  <a:lnTo>
                    <a:pt x="469442" y="210527"/>
                  </a:lnTo>
                  <a:lnTo>
                    <a:pt x="213855" y="467829"/>
                  </a:lnTo>
                  <a:lnTo>
                    <a:pt x="236020" y="467829"/>
                  </a:lnTo>
                  <a:lnTo>
                    <a:pt x="488187" y="213967"/>
                  </a:lnTo>
                  <a:lnTo>
                    <a:pt x="488187" y="207108"/>
                  </a:lnTo>
                  <a:lnTo>
                    <a:pt x="298743" y="17563"/>
                  </a:lnTo>
                  <a:close/>
                </a:path>
                <a:path w="488315" h="490220">
                  <a:moveTo>
                    <a:pt x="142483" y="175081"/>
                  </a:moveTo>
                  <a:lnTo>
                    <a:pt x="119964" y="175081"/>
                  </a:lnTo>
                  <a:lnTo>
                    <a:pt x="172123" y="226275"/>
                  </a:lnTo>
                  <a:lnTo>
                    <a:pt x="239941" y="236791"/>
                  </a:lnTo>
                  <a:lnTo>
                    <a:pt x="236930" y="217106"/>
                  </a:lnTo>
                  <a:lnTo>
                    <a:pt x="220383" y="217106"/>
                  </a:lnTo>
                  <a:lnTo>
                    <a:pt x="191693" y="213169"/>
                  </a:lnTo>
                  <a:lnTo>
                    <a:pt x="196924" y="207898"/>
                  </a:lnTo>
                  <a:lnTo>
                    <a:pt x="174739" y="207898"/>
                  </a:lnTo>
                  <a:lnTo>
                    <a:pt x="142483" y="175081"/>
                  </a:lnTo>
                  <a:close/>
                </a:path>
                <a:path w="488315" h="490220">
                  <a:moveTo>
                    <a:pt x="232512" y="188213"/>
                  </a:moveTo>
                  <a:lnTo>
                    <a:pt x="216458" y="188213"/>
                  </a:lnTo>
                  <a:lnTo>
                    <a:pt x="220383" y="217106"/>
                  </a:lnTo>
                  <a:lnTo>
                    <a:pt x="236930" y="217106"/>
                  </a:lnTo>
                  <a:lnTo>
                    <a:pt x="232512" y="188213"/>
                  </a:lnTo>
                  <a:close/>
                </a:path>
                <a:path w="488315" h="490220">
                  <a:moveTo>
                    <a:pt x="88555" y="72694"/>
                  </a:moveTo>
                  <a:lnTo>
                    <a:pt x="65201" y="72694"/>
                  </a:lnTo>
                  <a:lnTo>
                    <a:pt x="187782" y="194779"/>
                  </a:lnTo>
                  <a:lnTo>
                    <a:pt x="174739" y="207898"/>
                  </a:lnTo>
                  <a:lnTo>
                    <a:pt x="196924" y="207898"/>
                  </a:lnTo>
                  <a:lnTo>
                    <a:pt x="216458" y="188213"/>
                  </a:lnTo>
                  <a:lnTo>
                    <a:pt x="232512" y="188213"/>
                  </a:lnTo>
                  <a:lnTo>
                    <a:pt x="231910" y="184276"/>
                  </a:lnTo>
                  <a:lnTo>
                    <a:pt x="198208" y="184276"/>
                  </a:lnTo>
                  <a:lnTo>
                    <a:pt x="88555" y="72694"/>
                  </a:lnTo>
                  <a:close/>
                </a:path>
                <a:path w="488315" h="490220">
                  <a:moveTo>
                    <a:pt x="111606" y="49072"/>
                  </a:moveTo>
                  <a:lnTo>
                    <a:pt x="88671" y="49072"/>
                  </a:lnTo>
                  <a:lnTo>
                    <a:pt x="211251" y="171144"/>
                  </a:lnTo>
                  <a:lnTo>
                    <a:pt x="198208" y="184276"/>
                  </a:lnTo>
                  <a:lnTo>
                    <a:pt x="231910" y="184276"/>
                  </a:lnTo>
                  <a:lnTo>
                    <a:pt x="229501" y="168528"/>
                  </a:lnTo>
                  <a:lnTo>
                    <a:pt x="178650" y="116026"/>
                  </a:lnTo>
                  <a:lnTo>
                    <a:pt x="189234" y="105511"/>
                  </a:lnTo>
                  <a:lnTo>
                    <a:pt x="166916" y="105511"/>
                  </a:lnTo>
                  <a:lnTo>
                    <a:pt x="111606" y="49072"/>
                  </a:lnTo>
                  <a:close/>
                </a:path>
                <a:path w="488315" h="490220">
                  <a:moveTo>
                    <a:pt x="281189" y="0"/>
                  </a:moveTo>
                  <a:lnTo>
                    <a:pt x="274247" y="0"/>
                  </a:lnTo>
                  <a:lnTo>
                    <a:pt x="166916" y="105511"/>
                  </a:lnTo>
                  <a:lnTo>
                    <a:pt x="189234" y="105511"/>
                  </a:lnTo>
                  <a:lnTo>
                    <a:pt x="277749" y="17563"/>
                  </a:lnTo>
                  <a:lnTo>
                    <a:pt x="298743" y="17563"/>
                  </a:lnTo>
                  <a:lnTo>
                    <a:pt x="281189" y="0"/>
                  </a:lnTo>
                  <a:close/>
                </a:path>
                <a:path w="488315" h="490220">
                  <a:moveTo>
                    <a:pt x="77507" y="14277"/>
                  </a:moveTo>
                  <a:lnTo>
                    <a:pt x="45637" y="14277"/>
                  </a:lnTo>
                  <a:lnTo>
                    <a:pt x="53299" y="15756"/>
                  </a:lnTo>
                  <a:lnTo>
                    <a:pt x="59982" y="20192"/>
                  </a:lnTo>
                  <a:lnTo>
                    <a:pt x="78244" y="37261"/>
                  </a:lnTo>
                  <a:lnTo>
                    <a:pt x="41732" y="74002"/>
                  </a:lnTo>
                  <a:lnTo>
                    <a:pt x="63903" y="74002"/>
                  </a:lnTo>
                  <a:lnTo>
                    <a:pt x="65201" y="72694"/>
                  </a:lnTo>
                  <a:lnTo>
                    <a:pt x="88555" y="72694"/>
                  </a:lnTo>
                  <a:lnTo>
                    <a:pt x="76936" y="60870"/>
                  </a:lnTo>
                  <a:lnTo>
                    <a:pt x="88671" y="49072"/>
                  </a:lnTo>
                  <a:lnTo>
                    <a:pt x="111606" y="49072"/>
                  </a:lnTo>
                  <a:lnTo>
                    <a:pt x="77507" y="14277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951253" y="3500640"/>
              <a:ext cx="342963" cy="32948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246363" y="3291281"/>
              <a:ext cx="2268981" cy="27462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914129" y="3565906"/>
              <a:ext cx="933564" cy="27432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334922" y="5029210"/>
            <a:ext cx="2639695" cy="1588135"/>
            <a:chOff x="1429512" y="4992624"/>
            <a:chExt cx="2639695" cy="1588135"/>
          </a:xfrm>
        </p:grpSpPr>
        <p:sp>
          <p:nvSpPr>
            <p:cNvPr id="110" name="object 110"/>
            <p:cNvSpPr/>
            <p:nvPr/>
          </p:nvSpPr>
          <p:spPr>
            <a:xfrm>
              <a:off x="1429512" y="4992624"/>
              <a:ext cx="2639695" cy="1588135"/>
            </a:xfrm>
            <a:custGeom>
              <a:avLst/>
              <a:gdLst/>
              <a:ahLst/>
              <a:cxnLst/>
              <a:rect l="l" t="t" r="r" b="b"/>
              <a:pathLst>
                <a:path w="2639695" h="1588134">
                  <a:moveTo>
                    <a:pt x="2579624" y="0"/>
                  </a:moveTo>
                  <a:lnTo>
                    <a:pt x="59944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4"/>
                  </a:lnTo>
                  <a:lnTo>
                    <a:pt x="0" y="1528075"/>
                  </a:lnTo>
                  <a:lnTo>
                    <a:pt x="4704" y="1551404"/>
                  </a:lnTo>
                  <a:lnTo>
                    <a:pt x="17541" y="1570454"/>
                  </a:lnTo>
                  <a:lnTo>
                    <a:pt x="36593" y="1583299"/>
                  </a:lnTo>
                  <a:lnTo>
                    <a:pt x="59944" y="1588009"/>
                  </a:lnTo>
                  <a:lnTo>
                    <a:pt x="2579624" y="1588009"/>
                  </a:lnTo>
                  <a:lnTo>
                    <a:pt x="2602974" y="1583299"/>
                  </a:lnTo>
                  <a:lnTo>
                    <a:pt x="2622026" y="1570454"/>
                  </a:lnTo>
                  <a:lnTo>
                    <a:pt x="2634863" y="1551404"/>
                  </a:lnTo>
                  <a:lnTo>
                    <a:pt x="2639568" y="1528075"/>
                  </a:lnTo>
                  <a:lnTo>
                    <a:pt x="2639568" y="59944"/>
                  </a:lnTo>
                  <a:lnTo>
                    <a:pt x="2634863" y="36593"/>
                  </a:lnTo>
                  <a:lnTo>
                    <a:pt x="2622026" y="17541"/>
                  </a:lnTo>
                  <a:lnTo>
                    <a:pt x="2602974" y="4704"/>
                  </a:lnTo>
                  <a:lnTo>
                    <a:pt x="25796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429512" y="4992624"/>
              <a:ext cx="2639695" cy="1588135"/>
            </a:xfrm>
            <a:custGeom>
              <a:avLst/>
              <a:gdLst/>
              <a:ahLst/>
              <a:cxnLst/>
              <a:rect l="l" t="t" r="r" b="b"/>
              <a:pathLst>
                <a:path w="2639695" h="1588134">
                  <a:moveTo>
                    <a:pt x="0" y="59944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4" y="0"/>
                  </a:lnTo>
                  <a:lnTo>
                    <a:pt x="2579624" y="0"/>
                  </a:lnTo>
                  <a:lnTo>
                    <a:pt x="2602974" y="4704"/>
                  </a:lnTo>
                  <a:lnTo>
                    <a:pt x="2622026" y="17541"/>
                  </a:lnTo>
                  <a:lnTo>
                    <a:pt x="2634863" y="36593"/>
                  </a:lnTo>
                  <a:lnTo>
                    <a:pt x="2639568" y="59944"/>
                  </a:lnTo>
                  <a:lnTo>
                    <a:pt x="2639568" y="1528075"/>
                  </a:lnTo>
                  <a:lnTo>
                    <a:pt x="2634863" y="1551404"/>
                  </a:lnTo>
                  <a:lnTo>
                    <a:pt x="2622026" y="1570454"/>
                  </a:lnTo>
                  <a:lnTo>
                    <a:pt x="2602974" y="1583299"/>
                  </a:lnTo>
                  <a:lnTo>
                    <a:pt x="2579624" y="1588009"/>
                  </a:lnTo>
                  <a:lnTo>
                    <a:pt x="59944" y="1588009"/>
                  </a:lnTo>
                  <a:lnTo>
                    <a:pt x="36593" y="1583299"/>
                  </a:lnTo>
                  <a:lnTo>
                    <a:pt x="17541" y="1570454"/>
                  </a:lnTo>
                  <a:lnTo>
                    <a:pt x="4704" y="1551404"/>
                  </a:lnTo>
                  <a:lnTo>
                    <a:pt x="0" y="1528075"/>
                  </a:lnTo>
                  <a:lnTo>
                    <a:pt x="0" y="5994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435608" y="5013960"/>
              <a:ext cx="554736" cy="59436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362200" y="5025898"/>
              <a:ext cx="1257211" cy="27431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127504" y="5299913"/>
              <a:ext cx="1691132" cy="27462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" name="object 122"/>
          <p:cNvGrpSpPr/>
          <p:nvPr/>
        </p:nvGrpSpPr>
        <p:grpSpPr>
          <a:xfrm>
            <a:off x="6121400" y="5029210"/>
            <a:ext cx="2714644" cy="1571637"/>
            <a:chOff x="4617719" y="5017338"/>
            <a:chExt cx="2639695" cy="1563421"/>
          </a:xfrm>
        </p:grpSpPr>
        <p:sp>
          <p:nvSpPr>
            <p:cNvPr id="123" name="object 123"/>
            <p:cNvSpPr/>
            <p:nvPr/>
          </p:nvSpPr>
          <p:spPr>
            <a:xfrm>
              <a:off x="4617719" y="5023104"/>
              <a:ext cx="2639695" cy="1557655"/>
            </a:xfrm>
            <a:custGeom>
              <a:avLst/>
              <a:gdLst/>
              <a:ahLst/>
              <a:cxnLst/>
              <a:rect l="l" t="t" r="r" b="b"/>
              <a:pathLst>
                <a:path w="2639695" h="1557654">
                  <a:moveTo>
                    <a:pt x="2580767" y="0"/>
                  </a:moveTo>
                  <a:lnTo>
                    <a:pt x="58801" y="0"/>
                  </a:lnTo>
                  <a:lnTo>
                    <a:pt x="35897" y="4615"/>
                  </a:lnTo>
                  <a:lnTo>
                    <a:pt x="17208" y="17208"/>
                  </a:lnTo>
                  <a:lnTo>
                    <a:pt x="4615" y="35897"/>
                  </a:lnTo>
                  <a:lnTo>
                    <a:pt x="0" y="58801"/>
                  </a:lnTo>
                  <a:lnTo>
                    <a:pt x="0" y="1498752"/>
                  </a:lnTo>
                  <a:lnTo>
                    <a:pt x="4615" y="1521629"/>
                  </a:lnTo>
                  <a:lnTo>
                    <a:pt x="17208" y="1540312"/>
                  </a:lnTo>
                  <a:lnTo>
                    <a:pt x="35897" y="1552909"/>
                  </a:lnTo>
                  <a:lnTo>
                    <a:pt x="58801" y="1557529"/>
                  </a:lnTo>
                  <a:lnTo>
                    <a:pt x="2580767" y="1557529"/>
                  </a:lnTo>
                  <a:lnTo>
                    <a:pt x="2603670" y="1552909"/>
                  </a:lnTo>
                  <a:lnTo>
                    <a:pt x="2622359" y="1540312"/>
                  </a:lnTo>
                  <a:lnTo>
                    <a:pt x="2634952" y="1521629"/>
                  </a:lnTo>
                  <a:lnTo>
                    <a:pt x="2639568" y="1498752"/>
                  </a:lnTo>
                  <a:lnTo>
                    <a:pt x="2639568" y="58801"/>
                  </a:lnTo>
                  <a:lnTo>
                    <a:pt x="2634952" y="35897"/>
                  </a:lnTo>
                  <a:lnTo>
                    <a:pt x="2622359" y="17208"/>
                  </a:lnTo>
                  <a:lnTo>
                    <a:pt x="2603670" y="4615"/>
                  </a:lnTo>
                  <a:lnTo>
                    <a:pt x="2580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617719" y="5023104"/>
              <a:ext cx="2639695" cy="1557655"/>
            </a:xfrm>
            <a:custGeom>
              <a:avLst/>
              <a:gdLst/>
              <a:ahLst/>
              <a:cxnLst/>
              <a:rect l="l" t="t" r="r" b="b"/>
              <a:pathLst>
                <a:path w="2639695" h="1557654">
                  <a:moveTo>
                    <a:pt x="0" y="58801"/>
                  </a:moveTo>
                  <a:lnTo>
                    <a:pt x="4615" y="35897"/>
                  </a:lnTo>
                  <a:lnTo>
                    <a:pt x="17208" y="17208"/>
                  </a:lnTo>
                  <a:lnTo>
                    <a:pt x="35897" y="4615"/>
                  </a:lnTo>
                  <a:lnTo>
                    <a:pt x="58801" y="0"/>
                  </a:lnTo>
                  <a:lnTo>
                    <a:pt x="2580767" y="0"/>
                  </a:lnTo>
                  <a:lnTo>
                    <a:pt x="2603670" y="4615"/>
                  </a:lnTo>
                  <a:lnTo>
                    <a:pt x="2622359" y="17208"/>
                  </a:lnTo>
                  <a:lnTo>
                    <a:pt x="2634952" y="35897"/>
                  </a:lnTo>
                  <a:lnTo>
                    <a:pt x="2639568" y="58801"/>
                  </a:lnTo>
                  <a:lnTo>
                    <a:pt x="2639568" y="1498752"/>
                  </a:lnTo>
                  <a:lnTo>
                    <a:pt x="2634952" y="1521629"/>
                  </a:lnTo>
                  <a:lnTo>
                    <a:pt x="2622359" y="1540312"/>
                  </a:lnTo>
                  <a:lnTo>
                    <a:pt x="2603670" y="1552909"/>
                  </a:lnTo>
                  <a:lnTo>
                    <a:pt x="2580767" y="1557529"/>
                  </a:lnTo>
                  <a:lnTo>
                    <a:pt x="58801" y="1557529"/>
                  </a:lnTo>
                  <a:lnTo>
                    <a:pt x="35897" y="1552909"/>
                  </a:lnTo>
                  <a:lnTo>
                    <a:pt x="17208" y="1540312"/>
                  </a:lnTo>
                  <a:lnTo>
                    <a:pt x="4615" y="1521629"/>
                  </a:lnTo>
                  <a:lnTo>
                    <a:pt x="0" y="1498752"/>
                  </a:lnTo>
                  <a:lnTo>
                    <a:pt x="0" y="5880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693920" y="5070868"/>
              <a:ext cx="528320" cy="488315"/>
            </a:xfrm>
            <a:custGeom>
              <a:avLst/>
              <a:gdLst/>
              <a:ahLst/>
              <a:cxnLst/>
              <a:rect l="l" t="t" r="r" b="b"/>
              <a:pathLst>
                <a:path w="528320" h="488314">
                  <a:moveTo>
                    <a:pt x="86004" y="37795"/>
                  </a:moveTo>
                  <a:lnTo>
                    <a:pt x="80365" y="32143"/>
                  </a:lnTo>
                  <a:lnTo>
                    <a:pt x="69088" y="32143"/>
                  </a:lnTo>
                  <a:lnTo>
                    <a:pt x="64858" y="37795"/>
                  </a:lnTo>
                  <a:lnTo>
                    <a:pt x="64858" y="49136"/>
                  </a:lnTo>
                  <a:lnTo>
                    <a:pt x="69088" y="53378"/>
                  </a:lnTo>
                  <a:lnTo>
                    <a:pt x="80365" y="53378"/>
                  </a:lnTo>
                  <a:lnTo>
                    <a:pt x="86004" y="49136"/>
                  </a:lnTo>
                  <a:lnTo>
                    <a:pt x="86004" y="37795"/>
                  </a:lnTo>
                  <a:close/>
                </a:path>
                <a:path w="528320" h="488314">
                  <a:moveTo>
                    <a:pt x="362369" y="183591"/>
                  </a:moveTo>
                  <a:lnTo>
                    <a:pt x="358127" y="179349"/>
                  </a:lnTo>
                  <a:lnTo>
                    <a:pt x="346862" y="179349"/>
                  </a:lnTo>
                  <a:lnTo>
                    <a:pt x="341198" y="183591"/>
                  </a:lnTo>
                  <a:lnTo>
                    <a:pt x="341198" y="194906"/>
                  </a:lnTo>
                  <a:lnTo>
                    <a:pt x="346862" y="199148"/>
                  </a:lnTo>
                  <a:lnTo>
                    <a:pt x="358127" y="199148"/>
                  </a:lnTo>
                  <a:lnTo>
                    <a:pt x="362369" y="194906"/>
                  </a:lnTo>
                  <a:lnTo>
                    <a:pt x="362369" y="183591"/>
                  </a:lnTo>
                  <a:close/>
                </a:path>
                <a:path w="528320" h="488314">
                  <a:moveTo>
                    <a:pt x="528307" y="154482"/>
                  </a:moveTo>
                  <a:lnTo>
                    <a:pt x="522922" y="146088"/>
                  </a:lnTo>
                  <a:lnTo>
                    <a:pt x="513105" y="139369"/>
                  </a:lnTo>
                  <a:lnTo>
                    <a:pt x="511810" y="139115"/>
                  </a:lnTo>
                  <a:lnTo>
                    <a:pt x="511810" y="162369"/>
                  </a:lnTo>
                  <a:lnTo>
                    <a:pt x="511810" y="295402"/>
                  </a:lnTo>
                  <a:lnTo>
                    <a:pt x="503720" y="346113"/>
                  </a:lnTo>
                  <a:lnTo>
                    <a:pt x="480961" y="392176"/>
                  </a:lnTo>
                  <a:lnTo>
                    <a:pt x="445782" y="430555"/>
                  </a:lnTo>
                  <a:lnTo>
                    <a:pt x="400431" y="458165"/>
                  </a:lnTo>
                  <a:lnTo>
                    <a:pt x="377863" y="468071"/>
                  </a:lnTo>
                  <a:lnTo>
                    <a:pt x="368007" y="468071"/>
                  </a:lnTo>
                  <a:lnTo>
                    <a:pt x="302082" y="432549"/>
                  </a:lnTo>
                  <a:lnTo>
                    <a:pt x="268236" y="397497"/>
                  </a:lnTo>
                  <a:lnTo>
                    <a:pt x="245503" y="355282"/>
                  </a:lnTo>
                  <a:lnTo>
                    <a:pt x="235458" y="308140"/>
                  </a:lnTo>
                  <a:lnTo>
                    <a:pt x="245757" y="300202"/>
                  </a:lnTo>
                  <a:lnTo>
                    <a:pt x="255549" y="291325"/>
                  </a:lnTo>
                  <a:lnTo>
                    <a:pt x="264807" y="281660"/>
                  </a:lnTo>
                  <a:lnTo>
                    <a:pt x="273545" y="271335"/>
                  </a:lnTo>
                  <a:lnTo>
                    <a:pt x="281203" y="276098"/>
                  </a:lnTo>
                  <a:lnTo>
                    <a:pt x="289394" y="279666"/>
                  </a:lnTo>
                  <a:lnTo>
                    <a:pt x="298119" y="281901"/>
                  </a:lnTo>
                  <a:lnTo>
                    <a:pt x="307365" y="282663"/>
                  </a:lnTo>
                  <a:lnTo>
                    <a:pt x="316814" y="281876"/>
                  </a:lnTo>
                  <a:lnTo>
                    <a:pt x="325869" y="279488"/>
                  </a:lnTo>
                  <a:lnTo>
                    <a:pt x="334124" y="275501"/>
                  </a:lnTo>
                  <a:lnTo>
                    <a:pt x="339407" y="271335"/>
                  </a:lnTo>
                  <a:lnTo>
                    <a:pt x="341198" y="269925"/>
                  </a:lnTo>
                  <a:lnTo>
                    <a:pt x="345452" y="267106"/>
                  </a:lnTo>
                  <a:lnTo>
                    <a:pt x="346290" y="262851"/>
                  </a:lnTo>
                  <a:lnTo>
                    <a:pt x="346862" y="260019"/>
                  </a:lnTo>
                  <a:lnTo>
                    <a:pt x="342607" y="255778"/>
                  </a:lnTo>
                  <a:lnTo>
                    <a:pt x="338391" y="251523"/>
                  </a:lnTo>
                  <a:lnTo>
                    <a:pt x="332752" y="250113"/>
                  </a:lnTo>
                  <a:lnTo>
                    <a:pt x="322872" y="260019"/>
                  </a:lnTo>
                  <a:lnTo>
                    <a:pt x="314426" y="262851"/>
                  </a:lnTo>
                  <a:lnTo>
                    <a:pt x="300316" y="262851"/>
                  </a:lnTo>
                  <a:lnTo>
                    <a:pt x="291871" y="260019"/>
                  </a:lnTo>
                  <a:lnTo>
                    <a:pt x="286219" y="254355"/>
                  </a:lnTo>
                  <a:lnTo>
                    <a:pt x="298589" y="232168"/>
                  </a:lnTo>
                  <a:lnTo>
                    <a:pt x="308076" y="208368"/>
                  </a:lnTo>
                  <a:lnTo>
                    <a:pt x="314375" y="183515"/>
                  </a:lnTo>
                  <a:lnTo>
                    <a:pt x="317246" y="158127"/>
                  </a:lnTo>
                  <a:lnTo>
                    <a:pt x="506183" y="158127"/>
                  </a:lnTo>
                  <a:lnTo>
                    <a:pt x="511810" y="162369"/>
                  </a:lnTo>
                  <a:lnTo>
                    <a:pt x="511810" y="139115"/>
                  </a:lnTo>
                  <a:lnTo>
                    <a:pt x="500532" y="136893"/>
                  </a:lnTo>
                  <a:lnTo>
                    <a:pt x="317246" y="136893"/>
                  </a:lnTo>
                  <a:lnTo>
                    <a:pt x="317246" y="22237"/>
                  </a:lnTo>
                  <a:lnTo>
                    <a:pt x="315163" y="12331"/>
                  </a:lnTo>
                  <a:lnTo>
                    <a:pt x="314769" y="10426"/>
                  </a:lnTo>
                  <a:lnTo>
                    <a:pt x="308076" y="1003"/>
                  </a:lnTo>
                  <a:lnTo>
                    <a:pt x="306463" y="0"/>
                  </a:lnTo>
                  <a:lnTo>
                    <a:pt x="297497" y="0"/>
                  </a:lnTo>
                  <a:lnTo>
                    <a:pt x="297497" y="16586"/>
                  </a:lnTo>
                  <a:lnTo>
                    <a:pt x="297497" y="148209"/>
                  </a:lnTo>
                  <a:lnTo>
                    <a:pt x="289407" y="200329"/>
                  </a:lnTo>
                  <a:lnTo>
                    <a:pt x="266649" y="246748"/>
                  </a:lnTo>
                  <a:lnTo>
                    <a:pt x="231470" y="284937"/>
                  </a:lnTo>
                  <a:lnTo>
                    <a:pt x="186118" y="312381"/>
                  </a:lnTo>
                  <a:lnTo>
                    <a:pt x="163563" y="322300"/>
                  </a:lnTo>
                  <a:lnTo>
                    <a:pt x="153682" y="322300"/>
                  </a:lnTo>
                  <a:lnTo>
                    <a:pt x="85763" y="284543"/>
                  </a:lnTo>
                  <a:lnTo>
                    <a:pt x="50571" y="245694"/>
                  </a:lnTo>
                  <a:lnTo>
                    <a:pt x="27813" y="199148"/>
                  </a:lnTo>
                  <a:lnTo>
                    <a:pt x="19735" y="148209"/>
                  </a:lnTo>
                  <a:lnTo>
                    <a:pt x="19735" y="16586"/>
                  </a:lnTo>
                  <a:lnTo>
                    <a:pt x="25374" y="12331"/>
                  </a:lnTo>
                  <a:lnTo>
                    <a:pt x="291871" y="12331"/>
                  </a:lnTo>
                  <a:lnTo>
                    <a:pt x="297497" y="16586"/>
                  </a:lnTo>
                  <a:lnTo>
                    <a:pt x="297497" y="0"/>
                  </a:lnTo>
                  <a:lnTo>
                    <a:pt x="10223" y="0"/>
                  </a:lnTo>
                  <a:lnTo>
                    <a:pt x="8636" y="1003"/>
                  </a:lnTo>
                  <a:lnTo>
                    <a:pt x="2260" y="10426"/>
                  </a:lnTo>
                  <a:lnTo>
                    <a:pt x="0" y="22237"/>
                  </a:lnTo>
                  <a:lnTo>
                    <a:pt x="0" y="148209"/>
                  </a:lnTo>
                  <a:lnTo>
                    <a:pt x="5715" y="194652"/>
                  </a:lnTo>
                  <a:lnTo>
                    <a:pt x="22059" y="237756"/>
                  </a:lnTo>
                  <a:lnTo>
                    <a:pt x="47815" y="275907"/>
                  </a:lnTo>
                  <a:lnTo>
                    <a:pt x="81749" y="307454"/>
                  </a:lnTo>
                  <a:lnTo>
                    <a:pt x="122669" y="330784"/>
                  </a:lnTo>
                  <a:lnTo>
                    <a:pt x="158610" y="342112"/>
                  </a:lnTo>
                  <a:lnTo>
                    <a:pt x="169100" y="341045"/>
                  </a:lnTo>
                  <a:lnTo>
                    <a:pt x="179070" y="337858"/>
                  </a:lnTo>
                  <a:lnTo>
                    <a:pt x="194576" y="330784"/>
                  </a:lnTo>
                  <a:lnTo>
                    <a:pt x="208673" y="325132"/>
                  </a:lnTo>
                  <a:lnTo>
                    <a:pt x="213360" y="322300"/>
                  </a:lnTo>
                  <a:lnTo>
                    <a:pt x="215722" y="320878"/>
                  </a:lnTo>
                  <a:lnTo>
                    <a:pt x="228917" y="370116"/>
                  </a:lnTo>
                  <a:lnTo>
                    <a:pt x="254673" y="414299"/>
                  </a:lnTo>
                  <a:lnTo>
                    <a:pt x="291261" y="451053"/>
                  </a:lnTo>
                  <a:lnTo>
                    <a:pt x="336981" y="477977"/>
                  </a:lnTo>
                  <a:lnTo>
                    <a:pt x="372935" y="488251"/>
                  </a:lnTo>
                  <a:lnTo>
                    <a:pt x="383413" y="487451"/>
                  </a:lnTo>
                  <a:lnTo>
                    <a:pt x="425856" y="468071"/>
                  </a:lnTo>
                  <a:lnTo>
                    <a:pt x="483730" y="422478"/>
                  </a:lnTo>
                  <a:lnTo>
                    <a:pt x="509485" y="384543"/>
                  </a:lnTo>
                  <a:lnTo>
                    <a:pt x="525830" y="341706"/>
                  </a:lnTo>
                  <a:lnTo>
                    <a:pt x="528307" y="158127"/>
                  </a:lnTo>
                  <a:lnTo>
                    <a:pt x="528307" y="154482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779924" y="5250218"/>
              <a:ext cx="145224" cy="8350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750320" y="5103012"/>
              <a:ext cx="204470" cy="96520"/>
            </a:xfrm>
            <a:custGeom>
              <a:avLst/>
              <a:gdLst/>
              <a:ahLst/>
              <a:cxnLst/>
              <a:rect l="l" t="t" r="r" b="b"/>
              <a:pathLst>
                <a:path w="204470" h="96520">
                  <a:moveTo>
                    <a:pt x="78955" y="80670"/>
                  </a:moveTo>
                  <a:lnTo>
                    <a:pt x="39484" y="63703"/>
                  </a:lnTo>
                  <a:lnTo>
                    <a:pt x="30022" y="64503"/>
                  </a:lnTo>
                  <a:lnTo>
                    <a:pt x="0" y="86347"/>
                  </a:lnTo>
                  <a:lnTo>
                    <a:pt x="4229" y="90576"/>
                  </a:lnTo>
                  <a:lnTo>
                    <a:pt x="8458" y="94843"/>
                  </a:lnTo>
                  <a:lnTo>
                    <a:pt x="14097" y="96253"/>
                  </a:lnTo>
                  <a:lnTo>
                    <a:pt x="18326" y="91998"/>
                  </a:lnTo>
                  <a:lnTo>
                    <a:pt x="25374" y="86347"/>
                  </a:lnTo>
                  <a:lnTo>
                    <a:pt x="32435" y="83515"/>
                  </a:lnTo>
                  <a:lnTo>
                    <a:pt x="47942" y="83515"/>
                  </a:lnTo>
                  <a:lnTo>
                    <a:pt x="54991" y="86347"/>
                  </a:lnTo>
                  <a:lnTo>
                    <a:pt x="64858" y="96253"/>
                  </a:lnTo>
                  <a:lnTo>
                    <a:pt x="71907" y="94843"/>
                  </a:lnTo>
                  <a:lnTo>
                    <a:pt x="74726" y="90576"/>
                  </a:lnTo>
                  <a:lnTo>
                    <a:pt x="78955" y="86347"/>
                  </a:lnTo>
                  <a:lnTo>
                    <a:pt x="78955" y="80670"/>
                  </a:lnTo>
                  <a:close/>
                </a:path>
                <a:path w="204470" h="96520">
                  <a:moveTo>
                    <a:pt x="195973" y="5651"/>
                  </a:moveTo>
                  <a:lnTo>
                    <a:pt x="191744" y="0"/>
                  </a:lnTo>
                  <a:lnTo>
                    <a:pt x="54991" y="0"/>
                  </a:lnTo>
                  <a:lnTo>
                    <a:pt x="50761" y="5651"/>
                  </a:lnTo>
                  <a:lnTo>
                    <a:pt x="50761" y="16992"/>
                  </a:lnTo>
                  <a:lnTo>
                    <a:pt x="54991" y="21234"/>
                  </a:lnTo>
                  <a:lnTo>
                    <a:pt x="191744" y="21234"/>
                  </a:lnTo>
                  <a:lnTo>
                    <a:pt x="195973" y="16992"/>
                  </a:lnTo>
                  <a:lnTo>
                    <a:pt x="195973" y="5651"/>
                  </a:lnTo>
                  <a:close/>
                </a:path>
                <a:path w="204470" h="96520">
                  <a:moveTo>
                    <a:pt x="204444" y="86347"/>
                  </a:moveTo>
                  <a:lnTo>
                    <a:pt x="164973" y="63703"/>
                  </a:lnTo>
                  <a:lnTo>
                    <a:pt x="155486" y="64503"/>
                  </a:lnTo>
                  <a:lnTo>
                    <a:pt x="146278" y="66890"/>
                  </a:lnTo>
                  <a:lnTo>
                    <a:pt x="137591" y="70866"/>
                  </a:lnTo>
                  <a:lnTo>
                    <a:pt x="129717" y="76428"/>
                  </a:lnTo>
                  <a:lnTo>
                    <a:pt x="125476" y="80670"/>
                  </a:lnTo>
                  <a:lnTo>
                    <a:pt x="125476" y="86347"/>
                  </a:lnTo>
                  <a:lnTo>
                    <a:pt x="129717" y="90576"/>
                  </a:lnTo>
                  <a:lnTo>
                    <a:pt x="132537" y="94843"/>
                  </a:lnTo>
                  <a:lnTo>
                    <a:pt x="139585" y="96253"/>
                  </a:lnTo>
                  <a:lnTo>
                    <a:pt x="143802" y="91998"/>
                  </a:lnTo>
                  <a:lnTo>
                    <a:pt x="149453" y="86347"/>
                  </a:lnTo>
                  <a:lnTo>
                    <a:pt x="156502" y="83515"/>
                  </a:lnTo>
                  <a:lnTo>
                    <a:pt x="172021" y="83515"/>
                  </a:lnTo>
                  <a:lnTo>
                    <a:pt x="179057" y="86347"/>
                  </a:lnTo>
                  <a:lnTo>
                    <a:pt x="188937" y="96253"/>
                  </a:lnTo>
                  <a:lnTo>
                    <a:pt x="195973" y="94843"/>
                  </a:lnTo>
                  <a:lnTo>
                    <a:pt x="204444" y="86347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994236" y="5396001"/>
              <a:ext cx="145224" cy="8350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077434" y="5250218"/>
              <a:ext cx="92075" cy="103505"/>
            </a:xfrm>
            <a:custGeom>
              <a:avLst/>
              <a:gdLst/>
              <a:ahLst/>
              <a:cxnLst/>
              <a:rect l="l" t="t" r="r" b="b"/>
              <a:pathLst>
                <a:path w="92075" h="103504">
                  <a:moveTo>
                    <a:pt x="83185" y="4241"/>
                  </a:moveTo>
                  <a:lnTo>
                    <a:pt x="78943" y="0"/>
                  </a:lnTo>
                  <a:lnTo>
                    <a:pt x="4229" y="0"/>
                  </a:lnTo>
                  <a:lnTo>
                    <a:pt x="0" y="4241"/>
                  </a:lnTo>
                  <a:lnTo>
                    <a:pt x="0" y="15557"/>
                  </a:lnTo>
                  <a:lnTo>
                    <a:pt x="4229" y="19799"/>
                  </a:lnTo>
                  <a:lnTo>
                    <a:pt x="78943" y="19799"/>
                  </a:lnTo>
                  <a:lnTo>
                    <a:pt x="83185" y="15557"/>
                  </a:lnTo>
                  <a:lnTo>
                    <a:pt x="83185" y="4241"/>
                  </a:lnTo>
                  <a:close/>
                </a:path>
                <a:path w="92075" h="103504">
                  <a:moveTo>
                    <a:pt x="91643" y="80670"/>
                  </a:moveTo>
                  <a:lnTo>
                    <a:pt x="83185" y="72174"/>
                  </a:lnTo>
                  <a:lnTo>
                    <a:pt x="77546" y="70764"/>
                  </a:lnTo>
                  <a:lnTo>
                    <a:pt x="71907" y="75006"/>
                  </a:lnTo>
                  <a:lnTo>
                    <a:pt x="66268" y="80670"/>
                  </a:lnTo>
                  <a:lnTo>
                    <a:pt x="59207" y="83502"/>
                  </a:lnTo>
                  <a:lnTo>
                    <a:pt x="43700" y="83502"/>
                  </a:lnTo>
                  <a:lnTo>
                    <a:pt x="36652" y="80670"/>
                  </a:lnTo>
                  <a:lnTo>
                    <a:pt x="26784" y="70764"/>
                  </a:lnTo>
                  <a:lnTo>
                    <a:pt x="19735" y="72174"/>
                  </a:lnTo>
                  <a:lnTo>
                    <a:pt x="16916" y="76428"/>
                  </a:lnTo>
                  <a:lnTo>
                    <a:pt x="12700" y="80670"/>
                  </a:lnTo>
                  <a:lnTo>
                    <a:pt x="12700" y="87757"/>
                  </a:lnTo>
                  <a:lnTo>
                    <a:pt x="16916" y="90576"/>
                  </a:lnTo>
                  <a:lnTo>
                    <a:pt x="24790" y="96151"/>
                  </a:lnTo>
                  <a:lnTo>
                    <a:pt x="33477" y="100139"/>
                  </a:lnTo>
                  <a:lnTo>
                    <a:pt x="42684" y="102527"/>
                  </a:lnTo>
                  <a:lnTo>
                    <a:pt x="52171" y="103314"/>
                  </a:lnTo>
                  <a:lnTo>
                    <a:pt x="61417" y="102527"/>
                  </a:lnTo>
                  <a:lnTo>
                    <a:pt x="70142" y="100139"/>
                  </a:lnTo>
                  <a:lnTo>
                    <a:pt x="78333" y="96151"/>
                  </a:lnTo>
                  <a:lnTo>
                    <a:pt x="86004" y="90576"/>
                  </a:lnTo>
                  <a:lnTo>
                    <a:pt x="90233" y="87757"/>
                  </a:lnTo>
                  <a:lnTo>
                    <a:pt x="91643" y="80670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666866" y="5017338"/>
              <a:ext cx="1050201" cy="27462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340730" y="5292217"/>
              <a:ext cx="1708276" cy="27431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8978920" y="5029210"/>
            <a:ext cx="2639695" cy="1582928"/>
            <a:chOff x="7930896" y="4997830"/>
            <a:chExt cx="2639695" cy="1582928"/>
          </a:xfrm>
        </p:grpSpPr>
        <p:sp>
          <p:nvSpPr>
            <p:cNvPr id="140" name="object 140"/>
            <p:cNvSpPr/>
            <p:nvPr/>
          </p:nvSpPr>
          <p:spPr>
            <a:xfrm>
              <a:off x="7930896" y="5023103"/>
              <a:ext cx="2639695" cy="1557655"/>
            </a:xfrm>
            <a:custGeom>
              <a:avLst/>
              <a:gdLst/>
              <a:ahLst/>
              <a:cxnLst/>
              <a:rect l="l" t="t" r="r" b="b"/>
              <a:pathLst>
                <a:path w="2639695" h="1557654">
                  <a:moveTo>
                    <a:pt x="2580767" y="0"/>
                  </a:moveTo>
                  <a:lnTo>
                    <a:pt x="58801" y="0"/>
                  </a:lnTo>
                  <a:lnTo>
                    <a:pt x="35897" y="4615"/>
                  </a:lnTo>
                  <a:lnTo>
                    <a:pt x="17208" y="17208"/>
                  </a:lnTo>
                  <a:lnTo>
                    <a:pt x="4615" y="35897"/>
                  </a:lnTo>
                  <a:lnTo>
                    <a:pt x="0" y="58801"/>
                  </a:lnTo>
                  <a:lnTo>
                    <a:pt x="0" y="1498752"/>
                  </a:lnTo>
                  <a:lnTo>
                    <a:pt x="4615" y="1521629"/>
                  </a:lnTo>
                  <a:lnTo>
                    <a:pt x="17208" y="1540312"/>
                  </a:lnTo>
                  <a:lnTo>
                    <a:pt x="35897" y="1552909"/>
                  </a:lnTo>
                  <a:lnTo>
                    <a:pt x="58801" y="1557529"/>
                  </a:lnTo>
                  <a:lnTo>
                    <a:pt x="2580767" y="1557529"/>
                  </a:lnTo>
                  <a:lnTo>
                    <a:pt x="2603670" y="1552909"/>
                  </a:lnTo>
                  <a:lnTo>
                    <a:pt x="2622359" y="1540312"/>
                  </a:lnTo>
                  <a:lnTo>
                    <a:pt x="2634952" y="1521629"/>
                  </a:lnTo>
                  <a:lnTo>
                    <a:pt x="2639568" y="1498752"/>
                  </a:lnTo>
                  <a:lnTo>
                    <a:pt x="2639568" y="58801"/>
                  </a:lnTo>
                  <a:lnTo>
                    <a:pt x="2634952" y="35897"/>
                  </a:lnTo>
                  <a:lnTo>
                    <a:pt x="2622359" y="17208"/>
                  </a:lnTo>
                  <a:lnTo>
                    <a:pt x="2603670" y="4615"/>
                  </a:lnTo>
                  <a:lnTo>
                    <a:pt x="2580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930896" y="5023103"/>
              <a:ext cx="2639695" cy="1557655"/>
            </a:xfrm>
            <a:custGeom>
              <a:avLst/>
              <a:gdLst/>
              <a:ahLst/>
              <a:cxnLst/>
              <a:rect l="l" t="t" r="r" b="b"/>
              <a:pathLst>
                <a:path w="2639695" h="1557654">
                  <a:moveTo>
                    <a:pt x="0" y="58801"/>
                  </a:moveTo>
                  <a:lnTo>
                    <a:pt x="4615" y="35897"/>
                  </a:lnTo>
                  <a:lnTo>
                    <a:pt x="17208" y="17208"/>
                  </a:lnTo>
                  <a:lnTo>
                    <a:pt x="35897" y="4615"/>
                  </a:lnTo>
                  <a:lnTo>
                    <a:pt x="58801" y="0"/>
                  </a:lnTo>
                  <a:lnTo>
                    <a:pt x="2580767" y="0"/>
                  </a:lnTo>
                  <a:lnTo>
                    <a:pt x="2603670" y="4615"/>
                  </a:lnTo>
                  <a:lnTo>
                    <a:pt x="2622359" y="17208"/>
                  </a:lnTo>
                  <a:lnTo>
                    <a:pt x="2634952" y="35897"/>
                  </a:lnTo>
                  <a:lnTo>
                    <a:pt x="2639568" y="58801"/>
                  </a:lnTo>
                  <a:lnTo>
                    <a:pt x="2639568" y="1498752"/>
                  </a:lnTo>
                  <a:lnTo>
                    <a:pt x="2634952" y="1521629"/>
                  </a:lnTo>
                  <a:lnTo>
                    <a:pt x="2622359" y="1540312"/>
                  </a:lnTo>
                  <a:lnTo>
                    <a:pt x="2603670" y="1552909"/>
                  </a:lnTo>
                  <a:lnTo>
                    <a:pt x="2580767" y="1557529"/>
                  </a:lnTo>
                  <a:lnTo>
                    <a:pt x="58801" y="1557529"/>
                  </a:lnTo>
                  <a:lnTo>
                    <a:pt x="35897" y="1552909"/>
                  </a:lnTo>
                  <a:lnTo>
                    <a:pt x="17208" y="1540312"/>
                  </a:lnTo>
                  <a:lnTo>
                    <a:pt x="4615" y="1521629"/>
                  </a:lnTo>
                  <a:lnTo>
                    <a:pt x="0" y="1498752"/>
                  </a:lnTo>
                  <a:lnTo>
                    <a:pt x="0" y="5880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566657" y="4997830"/>
              <a:ext cx="1525143" cy="24384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0020934" y="4997830"/>
              <a:ext cx="201168" cy="24384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453627" y="5241620"/>
              <a:ext cx="1903222" cy="24414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767825" y="5485764"/>
              <a:ext cx="1251788" cy="24384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010144" y="5111483"/>
              <a:ext cx="393700" cy="490220"/>
            </a:xfrm>
            <a:custGeom>
              <a:avLst/>
              <a:gdLst/>
              <a:ahLst/>
              <a:cxnLst/>
              <a:rect l="l" t="t" r="r" b="b"/>
              <a:pathLst>
                <a:path w="393700" h="490220">
                  <a:moveTo>
                    <a:pt x="207124" y="41643"/>
                  </a:moveTo>
                  <a:lnTo>
                    <a:pt x="202907" y="37376"/>
                  </a:lnTo>
                  <a:lnTo>
                    <a:pt x="192405" y="37376"/>
                  </a:lnTo>
                  <a:lnTo>
                    <a:pt x="188188" y="41643"/>
                  </a:lnTo>
                  <a:lnTo>
                    <a:pt x="188188" y="51244"/>
                  </a:lnTo>
                  <a:lnTo>
                    <a:pt x="192405" y="55524"/>
                  </a:lnTo>
                  <a:lnTo>
                    <a:pt x="197650" y="56591"/>
                  </a:lnTo>
                  <a:lnTo>
                    <a:pt x="202907" y="56591"/>
                  </a:lnTo>
                  <a:lnTo>
                    <a:pt x="207124" y="52324"/>
                  </a:lnTo>
                  <a:lnTo>
                    <a:pt x="207124" y="41643"/>
                  </a:lnTo>
                  <a:close/>
                </a:path>
                <a:path w="393700" h="490220">
                  <a:moveTo>
                    <a:pt x="358508" y="92900"/>
                  </a:moveTo>
                  <a:lnTo>
                    <a:pt x="356412" y="88620"/>
                  </a:lnTo>
                  <a:lnTo>
                    <a:pt x="353263" y="87553"/>
                  </a:lnTo>
                  <a:lnTo>
                    <a:pt x="339102" y="79806"/>
                  </a:lnTo>
                  <a:lnTo>
                    <a:pt x="326834" y="69545"/>
                  </a:lnTo>
                  <a:lnTo>
                    <a:pt x="316725" y="57073"/>
                  </a:lnTo>
                  <a:lnTo>
                    <a:pt x="309105" y="42697"/>
                  </a:lnTo>
                  <a:lnTo>
                    <a:pt x="308038" y="39509"/>
                  </a:lnTo>
                  <a:lnTo>
                    <a:pt x="304888" y="37376"/>
                  </a:lnTo>
                  <a:lnTo>
                    <a:pt x="230251" y="37376"/>
                  </a:lnTo>
                  <a:lnTo>
                    <a:pt x="226034" y="41643"/>
                  </a:lnTo>
                  <a:lnTo>
                    <a:pt x="226034" y="52324"/>
                  </a:lnTo>
                  <a:lnTo>
                    <a:pt x="230251" y="56591"/>
                  </a:lnTo>
                  <a:lnTo>
                    <a:pt x="294373" y="56591"/>
                  </a:lnTo>
                  <a:lnTo>
                    <a:pt x="303212" y="70370"/>
                  </a:lnTo>
                  <a:lnTo>
                    <a:pt x="313817" y="82753"/>
                  </a:lnTo>
                  <a:lnTo>
                    <a:pt x="326009" y="93535"/>
                  </a:lnTo>
                  <a:lnTo>
                    <a:pt x="339585" y="102514"/>
                  </a:lnTo>
                  <a:lnTo>
                    <a:pt x="339585" y="223151"/>
                  </a:lnTo>
                  <a:lnTo>
                    <a:pt x="335127" y="268909"/>
                  </a:lnTo>
                  <a:lnTo>
                    <a:pt x="322173" y="311518"/>
                  </a:lnTo>
                  <a:lnTo>
                    <a:pt x="301345" y="349961"/>
                  </a:lnTo>
                  <a:lnTo>
                    <a:pt x="273227" y="383247"/>
                  </a:lnTo>
                  <a:lnTo>
                    <a:pt x="238455" y="410362"/>
                  </a:lnTo>
                  <a:lnTo>
                    <a:pt x="197650" y="430301"/>
                  </a:lnTo>
                  <a:lnTo>
                    <a:pt x="157276" y="410362"/>
                  </a:lnTo>
                  <a:lnTo>
                    <a:pt x="122809" y="383247"/>
                  </a:lnTo>
                  <a:lnTo>
                    <a:pt x="94881" y="349961"/>
                  </a:lnTo>
                  <a:lnTo>
                    <a:pt x="74129" y="311518"/>
                  </a:lnTo>
                  <a:lnTo>
                    <a:pt x="61214" y="268909"/>
                  </a:lnTo>
                  <a:lnTo>
                    <a:pt x="56769" y="223151"/>
                  </a:lnTo>
                  <a:lnTo>
                    <a:pt x="56769" y="102514"/>
                  </a:lnTo>
                  <a:lnTo>
                    <a:pt x="70332" y="93535"/>
                  </a:lnTo>
                  <a:lnTo>
                    <a:pt x="82524" y="82753"/>
                  </a:lnTo>
                  <a:lnTo>
                    <a:pt x="93129" y="70370"/>
                  </a:lnTo>
                  <a:lnTo>
                    <a:pt x="101981" y="56591"/>
                  </a:lnTo>
                  <a:lnTo>
                    <a:pt x="165074" y="56591"/>
                  </a:lnTo>
                  <a:lnTo>
                    <a:pt x="169265" y="52324"/>
                  </a:lnTo>
                  <a:lnTo>
                    <a:pt x="169265" y="41643"/>
                  </a:lnTo>
                  <a:lnTo>
                    <a:pt x="165074" y="37376"/>
                  </a:lnTo>
                  <a:lnTo>
                    <a:pt x="91465" y="37376"/>
                  </a:lnTo>
                  <a:lnTo>
                    <a:pt x="88315" y="39509"/>
                  </a:lnTo>
                  <a:lnTo>
                    <a:pt x="87261" y="42697"/>
                  </a:lnTo>
                  <a:lnTo>
                    <a:pt x="79616" y="57073"/>
                  </a:lnTo>
                  <a:lnTo>
                    <a:pt x="69519" y="69545"/>
                  </a:lnTo>
                  <a:lnTo>
                    <a:pt x="57238" y="79806"/>
                  </a:lnTo>
                  <a:lnTo>
                    <a:pt x="43103" y="87553"/>
                  </a:lnTo>
                  <a:lnTo>
                    <a:pt x="39954" y="88620"/>
                  </a:lnTo>
                  <a:lnTo>
                    <a:pt x="36804" y="92900"/>
                  </a:lnTo>
                  <a:lnTo>
                    <a:pt x="36804" y="223151"/>
                  </a:lnTo>
                  <a:lnTo>
                    <a:pt x="41910" y="273151"/>
                  </a:lnTo>
                  <a:lnTo>
                    <a:pt x="56654" y="319811"/>
                  </a:lnTo>
                  <a:lnTo>
                    <a:pt x="80162" y="361975"/>
                  </a:lnTo>
                  <a:lnTo>
                    <a:pt x="111556" y="398437"/>
                  </a:lnTo>
                  <a:lnTo>
                    <a:pt x="149961" y="428015"/>
                  </a:lnTo>
                  <a:lnTo>
                    <a:pt x="194500" y="449529"/>
                  </a:lnTo>
                  <a:lnTo>
                    <a:pt x="195554" y="449529"/>
                  </a:lnTo>
                  <a:lnTo>
                    <a:pt x="196596" y="450596"/>
                  </a:lnTo>
                  <a:lnTo>
                    <a:pt x="198704" y="450596"/>
                  </a:lnTo>
                  <a:lnTo>
                    <a:pt x="200799" y="449529"/>
                  </a:lnTo>
                  <a:lnTo>
                    <a:pt x="240931" y="430301"/>
                  </a:lnTo>
                  <a:lnTo>
                    <a:pt x="284213" y="398437"/>
                  </a:lnTo>
                  <a:lnTo>
                    <a:pt x="315531" y="361975"/>
                  </a:lnTo>
                  <a:lnTo>
                    <a:pt x="338874" y="319811"/>
                  </a:lnTo>
                  <a:lnTo>
                    <a:pt x="353466" y="273151"/>
                  </a:lnTo>
                  <a:lnTo>
                    <a:pt x="358508" y="223151"/>
                  </a:lnTo>
                  <a:lnTo>
                    <a:pt x="358508" y="92900"/>
                  </a:lnTo>
                  <a:close/>
                </a:path>
                <a:path w="393700" h="490220">
                  <a:moveTo>
                    <a:pt x="393433" y="57912"/>
                  </a:moveTo>
                  <a:lnTo>
                    <a:pt x="392150" y="56591"/>
                  </a:lnTo>
                  <a:lnTo>
                    <a:pt x="386905" y="56591"/>
                  </a:lnTo>
                  <a:lnTo>
                    <a:pt x="377431" y="54635"/>
                  </a:lnTo>
                  <a:lnTo>
                    <a:pt x="377431" y="74739"/>
                  </a:lnTo>
                  <a:lnTo>
                    <a:pt x="377431" y="223151"/>
                  </a:lnTo>
                  <a:lnTo>
                    <a:pt x="373151" y="271056"/>
                  </a:lnTo>
                  <a:lnTo>
                    <a:pt x="360730" y="316255"/>
                  </a:lnTo>
                  <a:lnTo>
                    <a:pt x="340766" y="357873"/>
                  </a:lnTo>
                  <a:lnTo>
                    <a:pt x="313867" y="395008"/>
                  </a:lnTo>
                  <a:lnTo>
                    <a:pt x="280644" y="426821"/>
                  </a:lnTo>
                  <a:lnTo>
                    <a:pt x="241706" y="452399"/>
                  </a:lnTo>
                  <a:lnTo>
                    <a:pt x="197650" y="470877"/>
                  </a:lnTo>
                  <a:lnTo>
                    <a:pt x="154305" y="452399"/>
                  </a:lnTo>
                  <a:lnTo>
                    <a:pt x="115773" y="426821"/>
                  </a:lnTo>
                  <a:lnTo>
                    <a:pt x="82715" y="395008"/>
                  </a:lnTo>
                  <a:lnTo>
                    <a:pt x="55829" y="357873"/>
                  </a:lnTo>
                  <a:lnTo>
                    <a:pt x="35775" y="316255"/>
                  </a:lnTo>
                  <a:lnTo>
                    <a:pt x="23241" y="271056"/>
                  </a:lnTo>
                  <a:lnTo>
                    <a:pt x="18923" y="223151"/>
                  </a:lnTo>
                  <a:lnTo>
                    <a:pt x="18923" y="74739"/>
                  </a:lnTo>
                  <a:lnTo>
                    <a:pt x="39001" y="68160"/>
                  </a:lnTo>
                  <a:lnTo>
                    <a:pt x="55841" y="55664"/>
                  </a:lnTo>
                  <a:lnTo>
                    <a:pt x="68148" y="38557"/>
                  </a:lnTo>
                  <a:lnTo>
                    <a:pt x="74650" y="18148"/>
                  </a:lnTo>
                  <a:lnTo>
                    <a:pt x="321716" y="18148"/>
                  </a:lnTo>
                  <a:lnTo>
                    <a:pt x="328193" y="38557"/>
                  </a:lnTo>
                  <a:lnTo>
                    <a:pt x="340499" y="55664"/>
                  </a:lnTo>
                  <a:lnTo>
                    <a:pt x="357339" y="68160"/>
                  </a:lnTo>
                  <a:lnTo>
                    <a:pt x="377431" y="74739"/>
                  </a:lnTo>
                  <a:lnTo>
                    <a:pt x="377431" y="54635"/>
                  </a:lnTo>
                  <a:lnTo>
                    <a:pt x="368858" y="52844"/>
                  </a:lnTo>
                  <a:lnTo>
                    <a:pt x="353771" y="42583"/>
                  </a:lnTo>
                  <a:lnTo>
                    <a:pt x="343420" y="27317"/>
                  </a:lnTo>
                  <a:lnTo>
                    <a:pt x="341553" y="18148"/>
                  </a:lnTo>
                  <a:lnTo>
                    <a:pt x="339585" y="8534"/>
                  </a:lnTo>
                  <a:lnTo>
                    <a:pt x="339585" y="3213"/>
                  </a:lnTo>
                  <a:lnTo>
                    <a:pt x="335394" y="0"/>
                  </a:lnTo>
                  <a:lnTo>
                    <a:pt x="60972" y="0"/>
                  </a:lnTo>
                  <a:lnTo>
                    <a:pt x="56769" y="3213"/>
                  </a:lnTo>
                  <a:lnTo>
                    <a:pt x="56769" y="8534"/>
                  </a:lnTo>
                  <a:lnTo>
                    <a:pt x="52920" y="27317"/>
                  </a:lnTo>
                  <a:lnTo>
                    <a:pt x="42570" y="42583"/>
                  </a:lnTo>
                  <a:lnTo>
                    <a:pt x="27495" y="52844"/>
                  </a:lnTo>
                  <a:lnTo>
                    <a:pt x="9461" y="56591"/>
                  </a:lnTo>
                  <a:lnTo>
                    <a:pt x="4203" y="56591"/>
                  </a:lnTo>
                  <a:lnTo>
                    <a:pt x="0" y="60871"/>
                  </a:lnTo>
                  <a:lnTo>
                    <a:pt x="0" y="223151"/>
                  </a:lnTo>
                  <a:lnTo>
                    <a:pt x="4648" y="274421"/>
                  </a:lnTo>
                  <a:lnTo>
                    <a:pt x="18161" y="323151"/>
                  </a:lnTo>
                  <a:lnTo>
                    <a:pt x="39878" y="368236"/>
                  </a:lnTo>
                  <a:lnTo>
                    <a:pt x="69138" y="408571"/>
                  </a:lnTo>
                  <a:lnTo>
                    <a:pt x="105283" y="443064"/>
                  </a:lnTo>
                  <a:lnTo>
                    <a:pt x="147637" y="470611"/>
                  </a:lnTo>
                  <a:lnTo>
                    <a:pt x="195554" y="490105"/>
                  </a:lnTo>
                  <a:lnTo>
                    <a:pt x="200799" y="490105"/>
                  </a:lnTo>
                  <a:lnTo>
                    <a:pt x="247472" y="470877"/>
                  </a:lnTo>
                  <a:lnTo>
                    <a:pt x="247713" y="470789"/>
                  </a:lnTo>
                  <a:lnTo>
                    <a:pt x="289687" y="443636"/>
                  </a:lnTo>
                  <a:lnTo>
                    <a:pt x="325869" y="409587"/>
                  </a:lnTo>
                  <a:lnTo>
                    <a:pt x="355460" y="369582"/>
                  </a:lnTo>
                  <a:lnTo>
                    <a:pt x="377621" y="324561"/>
                  </a:lnTo>
                  <a:lnTo>
                    <a:pt x="391528" y="275437"/>
                  </a:lnTo>
                  <a:lnTo>
                    <a:pt x="393433" y="254723"/>
                  </a:lnTo>
                  <a:lnTo>
                    <a:pt x="393433" y="57912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122640" y="5250294"/>
              <a:ext cx="170319" cy="1729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620674" y="2814632"/>
            <a:ext cx="2260600" cy="288926"/>
            <a:chOff x="591314" y="2834639"/>
            <a:chExt cx="2260600" cy="288926"/>
          </a:xfrm>
        </p:grpSpPr>
        <p:sp>
          <p:nvSpPr>
            <p:cNvPr id="156" name="object 156"/>
            <p:cNvSpPr/>
            <p:nvPr/>
          </p:nvSpPr>
          <p:spPr>
            <a:xfrm>
              <a:off x="591314" y="2834639"/>
              <a:ext cx="2260600" cy="0"/>
            </a:xfrm>
            <a:custGeom>
              <a:avLst/>
              <a:gdLst/>
              <a:ahLst/>
              <a:cxnLst/>
              <a:rect l="l" t="t" r="r" b="b"/>
              <a:pathLst>
                <a:path w="2260600">
                  <a:moveTo>
                    <a:pt x="0" y="0"/>
                  </a:moveTo>
                  <a:lnTo>
                    <a:pt x="2260089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037843" y="2849245"/>
              <a:ext cx="213359" cy="27432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144523" y="2849245"/>
              <a:ext cx="972312" cy="27432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1" name="object 161"/>
          <p:cNvGrpSpPr/>
          <p:nvPr/>
        </p:nvGrpSpPr>
        <p:grpSpPr>
          <a:xfrm>
            <a:off x="3335318" y="2814632"/>
            <a:ext cx="2423795" cy="289307"/>
            <a:chOff x="3364991" y="2877311"/>
            <a:chExt cx="2423795" cy="289307"/>
          </a:xfrm>
        </p:grpSpPr>
        <p:sp>
          <p:nvSpPr>
            <p:cNvPr id="162" name="object 162"/>
            <p:cNvSpPr/>
            <p:nvPr/>
          </p:nvSpPr>
          <p:spPr>
            <a:xfrm>
              <a:off x="3364991" y="2877311"/>
              <a:ext cx="2423795" cy="0"/>
            </a:xfrm>
            <a:custGeom>
              <a:avLst/>
              <a:gdLst/>
              <a:ahLst/>
              <a:cxnLst/>
              <a:rect l="l" t="t" r="r" b="b"/>
              <a:pathLst>
                <a:path w="2423795">
                  <a:moveTo>
                    <a:pt x="0" y="0"/>
                  </a:moveTo>
                  <a:lnTo>
                    <a:pt x="2423668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837431" y="2892298"/>
              <a:ext cx="213360" cy="27432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944111" y="2892298"/>
              <a:ext cx="972312" cy="27432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6336792" y="2865120"/>
            <a:ext cx="2423795" cy="289814"/>
            <a:chOff x="6336792" y="2865120"/>
            <a:chExt cx="2423795" cy="289814"/>
          </a:xfrm>
        </p:grpSpPr>
        <p:sp>
          <p:nvSpPr>
            <p:cNvPr id="168" name="object 168"/>
            <p:cNvSpPr/>
            <p:nvPr/>
          </p:nvSpPr>
          <p:spPr>
            <a:xfrm>
              <a:off x="6336792" y="2865120"/>
              <a:ext cx="2423795" cy="0"/>
            </a:xfrm>
            <a:custGeom>
              <a:avLst/>
              <a:gdLst/>
              <a:ahLst/>
              <a:cxnLst/>
              <a:rect l="l" t="t" r="r" b="b"/>
              <a:pathLst>
                <a:path w="2423795">
                  <a:moveTo>
                    <a:pt x="0" y="0"/>
                  </a:moveTo>
                  <a:lnTo>
                    <a:pt x="2423668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812026" y="2880614"/>
              <a:ext cx="213359" cy="27432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18706" y="2880614"/>
              <a:ext cx="971969" cy="27432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3" name="object 173"/>
          <p:cNvGrpSpPr/>
          <p:nvPr/>
        </p:nvGrpSpPr>
        <p:grpSpPr>
          <a:xfrm>
            <a:off x="9121796" y="2814632"/>
            <a:ext cx="2423795" cy="288926"/>
            <a:chOff x="9122664" y="2895599"/>
            <a:chExt cx="2423795" cy="288926"/>
          </a:xfrm>
        </p:grpSpPr>
        <p:sp>
          <p:nvSpPr>
            <p:cNvPr id="174" name="object 174"/>
            <p:cNvSpPr/>
            <p:nvPr/>
          </p:nvSpPr>
          <p:spPr>
            <a:xfrm>
              <a:off x="9122664" y="2895599"/>
              <a:ext cx="2423795" cy="0"/>
            </a:xfrm>
            <a:custGeom>
              <a:avLst/>
              <a:gdLst/>
              <a:ahLst/>
              <a:cxnLst/>
              <a:rect l="l" t="t" r="r" b="b"/>
              <a:pathLst>
                <a:path w="2423795">
                  <a:moveTo>
                    <a:pt x="0" y="0"/>
                  </a:moveTo>
                  <a:lnTo>
                    <a:pt x="2423668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598786" y="2910205"/>
              <a:ext cx="213359" cy="27432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705466" y="2910205"/>
              <a:ext cx="972311" cy="27432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1490472" y="4572000"/>
            <a:ext cx="2423795" cy="300355"/>
            <a:chOff x="1490472" y="4572000"/>
            <a:chExt cx="2423795" cy="300355"/>
          </a:xfrm>
        </p:grpSpPr>
        <p:sp>
          <p:nvSpPr>
            <p:cNvPr id="180" name="object 180"/>
            <p:cNvSpPr/>
            <p:nvPr/>
          </p:nvSpPr>
          <p:spPr>
            <a:xfrm>
              <a:off x="1490472" y="4581144"/>
              <a:ext cx="2423795" cy="0"/>
            </a:xfrm>
            <a:custGeom>
              <a:avLst/>
              <a:gdLst/>
              <a:ahLst/>
              <a:cxnLst/>
              <a:rect l="l" t="t" r="r" b="b"/>
              <a:pathLst>
                <a:path w="2423795">
                  <a:moveTo>
                    <a:pt x="0" y="0"/>
                  </a:moveTo>
                  <a:lnTo>
                    <a:pt x="2423668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965070" y="4597349"/>
              <a:ext cx="213360" cy="27462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071750" y="4597349"/>
              <a:ext cx="972312" cy="27462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946780" y="4597349"/>
              <a:ext cx="487680" cy="27462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312541" y="4603369"/>
              <a:ext cx="232257" cy="18288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4757928" y="4581144"/>
            <a:ext cx="2423795" cy="290829"/>
            <a:chOff x="4757928" y="4581144"/>
            <a:chExt cx="2423795" cy="290829"/>
          </a:xfrm>
        </p:grpSpPr>
        <p:sp>
          <p:nvSpPr>
            <p:cNvPr id="186" name="object 186"/>
            <p:cNvSpPr/>
            <p:nvPr/>
          </p:nvSpPr>
          <p:spPr>
            <a:xfrm>
              <a:off x="4757928" y="4581144"/>
              <a:ext cx="2423795" cy="0"/>
            </a:xfrm>
            <a:custGeom>
              <a:avLst/>
              <a:gdLst/>
              <a:ahLst/>
              <a:cxnLst/>
              <a:rect l="l" t="t" r="r" b="b"/>
              <a:pathLst>
                <a:path w="2423795">
                  <a:moveTo>
                    <a:pt x="0" y="0"/>
                  </a:moveTo>
                  <a:lnTo>
                    <a:pt x="2423668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232146" y="4597349"/>
              <a:ext cx="213360" cy="27462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338826" y="4597349"/>
              <a:ext cx="972312" cy="27462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8052816" y="4547616"/>
            <a:ext cx="2423795" cy="291718"/>
            <a:chOff x="8052816" y="4547616"/>
            <a:chExt cx="2423795" cy="291718"/>
          </a:xfrm>
        </p:grpSpPr>
        <p:sp>
          <p:nvSpPr>
            <p:cNvPr id="192" name="object 192"/>
            <p:cNvSpPr/>
            <p:nvPr/>
          </p:nvSpPr>
          <p:spPr>
            <a:xfrm>
              <a:off x="8052816" y="4547616"/>
              <a:ext cx="2423795" cy="0"/>
            </a:xfrm>
            <a:custGeom>
              <a:avLst/>
              <a:gdLst/>
              <a:ahLst/>
              <a:cxnLst/>
              <a:rect l="l" t="t" r="r" b="b"/>
              <a:pathLst>
                <a:path w="2423795">
                  <a:moveTo>
                    <a:pt x="0" y="0"/>
                  </a:moveTo>
                  <a:lnTo>
                    <a:pt x="2423668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527415" y="4564710"/>
              <a:ext cx="213359" cy="27462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634095" y="4564710"/>
              <a:ext cx="972312" cy="27462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7" name="object 197"/>
          <p:cNvGrpSpPr/>
          <p:nvPr/>
        </p:nvGrpSpPr>
        <p:grpSpPr>
          <a:xfrm>
            <a:off x="368800" y="6242301"/>
            <a:ext cx="2423795" cy="292915"/>
            <a:chOff x="1511808" y="6242301"/>
            <a:chExt cx="2423795" cy="292915"/>
          </a:xfrm>
        </p:grpSpPr>
        <p:sp>
          <p:nvSpPr>
            <p:cNvPr id="198" name="object 198"/>
            <p:cNvSpPr/>
            <p:nvPr/>
          </p:nvSpPr>
          <p:spPr>
            <a:xfrm>
              <a:off x="1511808" y="6242301"/>
              <a:ext cx="2423795" cy="0"/>
            </a:xfrm>
            <a:custGeom>
              <a:avLst/>
              <a:gdLst/>
              <a:ahLst/>
              <a:cxnLst/>
              <a:rect l="l" t="t" r="r" b="b"/>
              <a:pathLst>
                <a:path w="2423795">
                  <a:moveTo>
                    <a:pt x="0" y="0"/>
                  </a:moveTo>
                  <a:lnTo>
                    <a:pt x="2423668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984247" y="6260896"/>
              <a:ext cx="213969" cy="27432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091181" y="6260896"/>
              <a:ext cx="971969" cy="27432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3" name="object 203"/>
          <p:cNvGrpSpPr/>
          <p:nvPr/>
        </p:nvGrpSpPr>
        <p:grpSpPr>
          <a:xfrm>
            <a:off x="6192838" y="6243656"/>
            <a:ext cx="2423795" cy="291695"/>
            <a:chOff x="4824984" y="6217918"/>
            <a:chExt cx="2423795" cy="291695"/>
          </a:xfrm>
        </p:grpSpPr>
        <p:sp>
          <p:nvSpPr>
            <p:cNvPr id="204" name="object 204"/>
            <p:cNvSpPr/>
            <p:nvPr/>
          </p:nvSpPr>
          <p:spPr>
            <a:xfrm>
              <a:off x="4824984" y="6217918"/>
              <a:ext cx="2423795" cy="0"/>
            </a:xfrm>
            <a:custGeom>
              <a:avLst/>
              <a:gdLst/>
              <a:ahLst/>
              <a:cxnLst/>
              <a:rect l="l" t="t" r="r" b="b"/>
              <a:pathLst>
                <a:path w="2423795">
                  <a:moveTo>
                    <a:pt x="0" y="0"/>
                  </a:moveTo>
                  <a:lnTo>
                    <a:pt x="2423668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298313" y="6235293"/>
              <a:ext cx="213360" cy="27432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405374" y="6235293"/>
              <a:ext cx="971969" cy="27432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9" name="object 209"/>
          <p:cNvGrpSpPr/>
          <p:nvPr/>
        </p:nvGrpSpPr>
        <p:grpSpPr>
          <a:xfrm>
            <a:off x="8961888" y="6272781"/>
            <a:ext cx="2423795" cy="290476"/>
            <a:chOff x="8104632" y="6272781"/>
            <a:chExt cx="2423795" cy="290476"/>
          </a:xfrm>
        </p:grpSpPr>
        <p:sp>
          <p:nvSpPr>
            <p:cNvPr id="210" name="object 210"/>
            <p:cNvSpPr/>
            <p:nvPr/>
          </p:nvSpPr>
          <p:spPr>
            <a:xfrm>
              <a:off x="8104632" y="6272781"/>
              <a:ext cx="2423795" cy="0"/>
            </a:xfrm>
            <a:custGeom>
              <a:avLst/>
              <a:gdLst/>
              <a:ahLst/>
              <a:cxnLst/>
              <a:rect l="l" t="t" r="r" b="b"/>
              <a:pathLst>
                <a:path w="2423795">
                  <a:moveTo>
                    <a:pt x="0" y="0"/>
                  </a:moveTo>
                  <a:lnTo>
                    <a:pt x="2423668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579866" y="6288633"/>
              <a:ext cx="213359" cy="27462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686546" y="6288633"/>
              <a:ext cx="972311" cy="27462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0" name="object 2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11</a:t>
            </a:fld>
            <a:endParaRPr spc="-60" dirty="0"/>
          </a:p>
        </p:txBody>
      </p:sp>
      <p:sp>
        <p:nvSpPr>
          <p:cNvPr id="221" name="TextBox 220"/>
          <p:cNvSpPr txBox="1"/>
          <p:nvPr/>
        </p:nvSpPr>
        <p:spPr>
          <a:xfrm>
            <a:off x="463295" y="278913"/>
            <a:ext cx="878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6978656" y="110012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2657,3 </a:t>
            </a:r>
            <a:endParaRPr lang="ru-RU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8050226" y="110012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млн рублей</a:t>
            </a:r>
            <a:endParaRPr lang="ru-RU" sz="1600" dirty="0"/>
          </a:p>
        </p:txBody>
      </p:sp>
      <p:sp>
        <p:nvSpPr>
          <p:cNvPr id="225" name="TextBox 224"/>
          <p:cNvSpPr txBox="1"/>
          <p:nvPr/>
        </p:nvSpPr>
        <p:spPr>
          <a:xfrm>
            <a:off x="9193234" y="110012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+403,6</a:t>
            </a:r>
            <a:endParaRPr lang="ru-RU" sz="2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0171098" y="1100120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 (+9,8%)</a:t>
            </a:r>
            <a:endParaRPr lang="ru-RU" sz="1600" dirty="0"/>
          </a:p>
        </p:txBody>
      </p:sp>
      <p:sp>
        <p:nvSpPr>
          <p:cNvPr id="227" name="TextBox 226"/>
          <p:cNvSpPr txBox="1"/>
          <p:nvPr/>
        </p:nvSpPr>
        <p:spPr>
          <a:xfrm>
            <a:off x="620674" y="217169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78,1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49236" y="252888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1763682" y="217169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+6,1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1620806" y="2457442"/>
            <a:ext cx="122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</a:t>
            </a:r>
            <a:endParaRPr lang="ru-RU" sz="1600" dirty="0"/>
          </a:p>
        </p:txBody>
      </p:sp>
      <p:sp>
        <p:nvSpPr>
          <p:cNvPr id="232" name="TextBox 231"/>
          <p:cNvSpPr txBox="1"/>
          <p:nvPr/>
        </p:nvSpPr>
        <p:spPr>
          <a:xfrm>
            <a:off x="1977996" y="2814632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  <a:cs typeface="Arial" pitchFamily="34" charset="0"/>
              </a:rPr>
              <a:t> 93</a:t>
            </a:r>
            <a:r>
              <a:rPr lang="ru-RU" sz="1400" b="1" dirty="0" smtClean="0"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3263880" y="217169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1420,9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3335318" y="252888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4692640" y="217169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+148,5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4621202" y="2457442"/>
            <a:ext cx="122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</a:t>
            </a:r>
            <a:endParaRPr lang="ru-RU" sz="1600" dirty="0"/>
          </a:p>
        </p:txBody>
      </p:sp>
      <p:sp>
        <p:nvSpPr>
          <p:cNvPr id="237" name="TextBox 236"/>
          <p:cNvSpPr txBox="1"/>
          <p:nvPr/>
        </p:nvSpPr>
        <p:spPr>
          <a:xfrm>
            <a:off x="4764078" y="2814632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  <a:cs typeface="Arial" pitchFamily="34" charset="0"/>
              </a:rPr>
              <a:t> 97,8</a:t>
            </a:r>
            <a:r>
              <a:rPr lang="ru-RU" sz="1400" b="1" dirty="0" smtClean="0"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39" name="object 133"/>
          <p:cNvSpPr/>
          <p:nvPr/>
        </p:nvSpPr>
        <p:spPr>
          <a:xfrm>
            <a:off x="6192838" y="1671624"/>
            <a:ext cx="643555" cy="50291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3E2AA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6835780" y="1528748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охрана окружающей среды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550028" y="224312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6,7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6335714" y="260031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693036" y="224312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+4,6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7478722" y="2528880"/>
            <a:ext cx="122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</a:t>
            </a:r>
            <a:endParaRPr lang="ru-RU" sz="1600" dirty="0"/>
          </a:p>
        </p:txBody>
      </p:sp>
      <p:sp>
        <p:nvSpPr>
          <p:cNvPr id="245" name="TextBox 244"/>
          <p:cNvSpPr txBox="1"/>
          <p:nvPr/>
        </p:nvSpPr>
        <p:spPr>
          <a:xfrm>
            <a:off x="7764474" y="2886070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  <a:cs typeface="Arial" pitchFamily="34" charset="0"/>
              </a:rPr>
              <a:t> 100</a:t>
            </a:r>
            <a:r>
              <a:rPr lang="ru-RU" sz="1400" b="1" dirty="0" smtClean="0"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9121796" y="217169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134,7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9121796" y="252888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10407680" y="217169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+26,4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10193366" y="2457442"/>
            <a:ext cx="122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</a:t>
            </a:r>
            <a:endParaRPr lang="ru-RU" sz="1600" dirty="0"/>
          </a:p>
        </p:txBody>
      </p:sp>
      <p:sp>
        <p:nvSpPr>
          <p:cNvPr id="250" name="TextBox 249"/>
          <p:cNvSpPr txBox="1"/>
          <p:nvPr/>
        </p:nvSpPr>
        <p:spPr>
          <a:xfrm>
            <a:off x="10479118" y="2814632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  <a:cs typeface="Arial" pitchFamily="34" charset="0"/>
              </a:rPr>
              <a:t> 69,6</a:t>
            </a:r>
            <a:r>
              <a:rPr lang="ru-RU" sz="1400" b="1" dirty="0" smtClean="0"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1906558" y="3314698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Обслуживание муниципального долга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1692244" y="395764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0,1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1620806" y="431483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2835252" y="395764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+0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2692376" y="4243392"/>
            <a:ext cx="122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</a:t>
            </a:r>
            <a:endParaRPr lang="ru-RU" sz="1600" dirty="0"/>
          </a:p>
        </p:txBody>
      </p:sp>
      <p:sp>
        <p:nvSpPr>
          <p:cNvPr id="261" name="TextBox 260"/>
          <p:cNvSpPr txBox="1"/>
          <p:nvPr/>
        </p:nvSpPr>
        <p:spPr>
          <a:xfrm>
            <a:off x="4835516" y="395764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279,9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4764078" y="431483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5978524" y="395764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+63,2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5835648" y="4243392"/>
            <a:ext cx="122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</a:t>
            </a:r>
            <a:endParaRPr lang="ru-RU" sz="1600" dirty="0"/>
          </a:p>
        </p:txBody>
      </p:sp>
      <p:sp>
        <p:nvSpPr>
          <p:cNvPr id="265" name="TextBox 264"/>
          <p:cNvSpPr txBox="1"/>
          <p:nvPr/>
        </p:nvSpPr>
        <p:spPr>
          <a:xfrm>
            <a:off x="6121400" y="4600582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  <a:cs typeface="Arial" pitchFamily="34" charset="0"/>
              </a:rPr>
              <a:t> 87,5</a:t>
            </a:r>
            <a:r>
              <a:rPr lang="ru-RU" sz="1400" b="1" dirty="0" smtClean="0"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8121664" y="388620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333,7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8050226" y="424339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9264672" y="388620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+26,2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9121796" y="4171954"/>
            <a:ext cx="122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</a:t>
            </a:r>
            <a:endParaRPr lang="ru-RU" sz="1600" dirty="0"/>
          </a:p>
        </p:txBody>
      </p:sp>
      <p:sp>
        <p:nvSpPr>
          <p:cNvPr id="270" name="TextBox 269"/>
          <p:cNvSpPr txBox="1"/>
          <p:nvPr/>
        </p:nvSpPr>
        <p:spPr>
          <a:xfrm>
            <a:off x="9407548" y="4529144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  <a:cs typeface="Arial" pitchFamily="34" charset="0"/>
              </a:rPr>
              <a:t> 92,5</a:t>
            </a:r>
            <a:r>
              <a:rPr lang="ru-RU" sz="1400" b="1" dirty="0" smtClean="0"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549236" y="560071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93,4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477798" y="595790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1692244" y="560071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-22,8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1549368" y="5886466"/>
            <a:ext cx="122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</a:t>
            </a:r>
            <a:endParaRPr lang="ru-RU" sz="1600" dirty="0"/>
          </a:p>
        </p:txBody>
      </p:sp>
      <p:sp>
        <p:nvSpPr>
          <p:cNvPr id="275" name="TextBox 274"/>
          <p:cNvSpPr txBox="1"/>
          <p:nvPr/>
        </p:nvSpPr>
        <p:spPr>
          <a:xfrm>
            <a:off x="1763682" y="6243656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  <a:cs typeface="Arial" pitchFamily="34" charset="0"/>
              </a:rPr>
              <a:t> 80,7</a:t>
            </a:r>
            <a:r>
              <a:rPr lang="ru-RU" sz="1400" b="1" dirty="0" smtClean="0"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6264276" y="552927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287,6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6264276" y="5886466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7478722" y="560071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+150,0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7335846" y="5886466"/>
            <a:ext cx="122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</a:t>
            </a:r>
            <a:endParaRPr lang="ru-RU" sz="1600" dirty="0"/>
          </a:p>
        </p:txBody>
      </p:sp>
      <p:sp>
        <p:nvSpPr>
          <p:cNvPr id="280" name="TextBox 279"/>
          <p:cNvSpPr txBox="1"/>
          <p:nvPr/>
        </p:nvSpPr>
        <p:spPr>
          <a:xfrm>
            <a:off x="7621598" y="6243656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  <a:cs typeface="Arial" pitchFamily="34" charset="0"/>
              </a:rPr>
              <a:t> 96,8</a:t>
            </a:r>
            <a:r>
              <a:rPr lang="ru-RU" sz="1400" b="1" dirty="0" smtClean="0"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9121796" y="567215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14,1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9050358" y="602934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10336242" y="567215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-1,9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10121928" y="5886466"/>
            <a:ext cx="122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</a:t>
            </a:r>
            <a:endParaRPr lang="ru-RU" sz="1600" dirty="0"/>
          </a:p>
        </p:txBody>
      </p:sp>
      <p:sp>
        <p:nvSpPr>
          <p:cNvPr id="285" name="TextBox 284"/>
          <p:cNvSpPr txBox="1"/>
          <p:nvPr/>
        </p:nvSpPr>
        <p:spPr>
          <a:xfrm>
            <a:off x="10336242" y="6243656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  <a:cs typeface="Arial" pitchFamily="34" charset="0"/>
              </a:rPr>
              <a:t> 94,9</a:t>
            </a:r>
            <a:r>
              <a:rPr lang="ru-RU" sz="1400" b="1" dirty="0" smtClean="0"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86" name="object 109"/>
          <p:cNvGrpSpPr/>
          <p:nvPr/>
        </p:nvGrpSpPr>
        <p:grpSpPr>
          <a:xfrm>
            <a:off x="3121004" y="5029210"/>
            <a:ext cx="2639695" cy="1588135"/>
            <a:chOff x="1429512" y="4992624"/>
            <a:chExt cx="2639695" cy="1588135"/>
          </a:xfrm>
        </p:grpSpPr>
        <p:sp>
          <p:nvSpPr>
            <p:cNvPr id="287" name="object 110"/>
            <p:cNvSpPr/>
            <p:nvPr/>
          </p:nvSpPr>
          <p:spPr>
            <a:xfrm>
              <a:off x="1429512" y="4992624"/>
              <a:ext cx="2639695" cy="1588135"/>
            </a:xfrm>
            <a:custGeom>
              <a:avLst/>
              <a:gdLst/>
              <a:ahLst/>
              <a:cxnLst/>
              <a:rect l="l" t="t" r="r" b="b"/>
              <a:pathLst>
                <a:path w="2639695" h="1588134">
                  <a:moveTo>
                    <a:pt x="2579624" y="0"/>
                  </a:moveTo>
                  <a:lnTo>
                    <a:pt x="59944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4"/>
                  </a:lnTo>
                  <a:lnTo>
                    <a:pt x="0" y="1528075"/>
                  </a:lnTo>
                  <a:lnTo>
                    <a:pt x="4704" y="1551404"/>
                  </a:lnTo>
                  <a:lnTo>
                    <a:pt x="17541" y="1570454"/>
                  </a:lnTo>
                  <a:lnTo>
                    <a:pt x="36593" y="1583299"/>
                  </a:lnTo>
                  <a:lnTo>
                    <a:pt x="59944" y="1588009"/>
                  </a:lnTo>
                  <a:lnTo>
                    <a:pt x="2579624" y="1588009"/>
                  </a:lnTo>
                  <a:lnTo>
                    <a:pt x="2602974" y="1583299"/>
                  </a:lnTo>
                  <a:lnTo>
                    <a:pt x="2622026" y="1570454"/>
                  </a:lnTo>
                  <a:lnTo>
                    <a:pt x="2634863" y="1551404"/>
                  </a:lnTo>
                  <a:lnTo>
                    <a:pt x="2639568" y="1528075"/>
                  </a:lnTo>
                  <a:lnTo>
                    <a:pt x="2639568" y="59944"/>
                  </a:lnTo>
                  <a:lnTo>
                    <a:pt x="2634863" y="36593"/>
                  </a:lnTo>
                  <a:lnTo>
                    <a:pt x="2622026" y="17541"/>
                  </a:lnTo>
                  <a:lnTo>
                    <a:pt x="2602974" y="4704"/>
                  </a:lnTo>
                  <a:lnTo>
                    <a:pt x="25796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111"/>
            <p:cNvSpPr/>
            <p:nvPr/>
          </p:nvSpPr>
          <p:spPr>
            <a:xfrm>
              <a:off x="1429512" y="4992624"/>
              <a:ext cx="2639695" cy="1588135"/>
            </a:xfrm>
            <a:custGeom>
              <a:avLst/>
              <a:gdLst/>
              <a:ahLst/>
              <a:cxnLst/>
              <a:rect l="l" t="t" r="r" b="b"/>
              <a:pathLst>
                <a:path w="2639695" h="1588134">
                  <a:moveTo>
                    <a:pt x="0" y="59944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4" y="0"/>
                  </a:lnTo>
                  <a:lnTo>
                    <a:pt x="2579624" y="0"/>
                  </a:lnTo>
                  <a:lnTo>
                    <a:pt x="2602974" y="4704"/>
                  </a:lnTo>
                  <a:lnTo>
                    <a:pt x="2622026" y="17541"/>
                  </a:lnTo>
                  <a:lnTo>
                    <a:pt x="2634863" y="36593"/>
                  </a:lnTo>
                  <a:lnTo>
                    <a:pt x="2639568" y="59944"/>
                  </a:lnTo>
                  <a:lnTo>
                    <a:pt x="2639568" y="1528075"/>
                  </a:lnTo>
                  <a:lnTo>
                    <a:pt x="2634863" y="1551404"/>
                  </a:lnTo>
                  <a:lnTo>
                    <a:pt x="2622026" y="1570454"/>
                  </a:lnTo>
                  <a:lnTo>
                    <a:pt x="2602974" y="1583299"/>
                  </a:lnTo>
                  <a:lnTo>
                    <a:pt x="2579624" y="1588009"/>
                  </a:lnTo>
                  <a:lnTo>
                    <a:pt x="59944" y="1588009"/>
                  </a:lnTo>
                  <a:lnTo>
                    <a:pt x="36593" y="1583299"/>
                  </a:lnTo>
                  <a:lnTo>
                    <a:pt x="17541" y="1570454"/>
                  </a:lnTo>
                  <a:lnTo>
                    <a:pt x="4704" y="1551404"/>
                  </a:lnTo>
                  <a:lnTo>
                    <a:pt x="0" y="1528075"/>
                  </a:lnTo>
                  <a:lnTo>
                    <a:pt x="0" y="5994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8" name="object 197"/>
          <p:cNvGrpSpPr/>
          <p:nvPr/>
        </p:nvGrpSpPr>
        <p:grpSpPr>
          <a:xfrm>
            <a:off x="3192442" y="6243656"/>
            <a:ext cx="2423795" cy="292915"/>
            <a:chOff x="1511808" y="6242301"/>
            <a:chExt cx="2423795" cy="292915"/>
          </a:xfrm>
        </p:grpSpPr>
        <p:sp>
          <p:nvSpPr>
            <p:cNvPr id="299" name="object 198"/>
            <p:cNvSpPr/>
            <p:nvPr/>
          </p:nvSpPr>
          <p:spPr>
            <a:xfrm>
              <a:off x="1511808" y="6242301"/>
              <a:ext cx="2423795" cy="0"/>
            </a:xfrm>
            <a:custGeom>
              <a:avLst/>
              <a:gdLst/>
              <a:ahLst/>
              <a:cxnLst/>
              <a:rect l="l" t="t" r="r" b="b"/>
              <a:pathLst>
                <a:path w="2423795">
                  <a:moveTo>
                    <a:pt x="0" y="0"/>
                  </a:moveTo>
                  <a:lnTo>
                    <a:pt x="2423668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199"/>
            <p:cNvSpPr/>
            <p:nvPr/>
          </p:nvSpPr>
          <p:spPr>
            <a:xfrm>
              <a:off x="1984247" y="6260896"/>
              <a:ext cx="213969" cy="27432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200"/>
            <p:cNvSpPr/>
            <p:nvPr/>
          </p:nvSpPr>
          <p:spPr>
            <a:xfrm>
              <a:off x="2091181" y="6260896"/>
              <a:ext cx="971969" cy="27432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2" name="TextBox 301"/>
          <p:cNvSpPr txBox="1"/>
          <p:nvPr/>
        </p:nvSpPr>
        <p:spPr>
          <a:xfrm>
            <a:off x="3263880" y="560071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8,1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3192442" y="595790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4478326" y="567215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+5,3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4264012" y="5886466"/>
            <a:ext cx="122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</a:t>
            </a:r>
            <a:endParaRPr lang="ru-RU" sz="1600" dirty="0"/>
          </a:p>
        </p:txBody>
      </p:sp>
      <p:sp>
        <p:nvSpPr>
          <p:cNvPr id="306" name="TextBox 305"/>
          <p:cNvSpPr txBox="1"/>
          <p:nvPr/>
        </p:nvSpPr>
        <p:spPr>
          <a:xfrm>
            <a:off x="4549764" y="6243656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  <a:cs typeface="Arial" pitchFamily="34" charset="0"/>
              </a:rPr>
              <a:t> 98,5</a:t>
            </a:r>
            <a:r>
              <a:rPr lang="ru-RU" sz="1400" b="1" dirty="0" smtClean="0"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07" name="TextBox 306"/>
          <p:cNvSpPr txBox="1"/>
          <p:nvPr/>
        </p:nvSpPr>
        <p:spPr>
          <a:xfrm>
            <a:off x="3406756" y="4957772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 Black" pitchFamily="34" charset="0"/>
              </a:rPr>
              <a:t>средства массовой информации</a:t>
            </a:r>
            <a:endParaRPr lang="ru-RU" sz="16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0" y="957244"/>
            <a:ext cx="12237720" cy="5755005"/>
          </a:xfrm>
          <a:custGeom>
            <a:avLst/>
            <a:gdLst/>
            <a:ahLst/>
            <a:cxnLst/>
            <a:rect l="l" t="t" r="r" b="b"/>
            <a:pathLst>
              <a:path w="12237720" h="5755005">
                <a:moveTo>
                  <a:pt x="12237720" y="0"/>
                </a:moveTo>
                <a:lnTo>
                  <a:pt x="0" y="0"/>
                </a:lnTo>
                <a:lnTo>
                  <a:pt x="0" y="5754624"/>
                </a:lnTo>
                <a:lnTo>
                  <a:pt x="12237720" y="5754624"/>
                </a:lnTo>
                <a:lnTo>
                  <a:pt x="122377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06360" y="1171558"/>
            <a:ext cx="4507840" cy="427024"/>
            <a:chOff x="395630" y="987247"/>
            <a:chExt cx="4507840" cy="427024"/>
          </a:xfrm>
        </p:grpSpPr>
        <p:sp>
          <p:nvSpPr>
            <p:cNvPr id="4" name="object 4"/>
            <p:cNvSpPr/>
            <p:nvPr/>
          </p:nvSpPr>
          <p:spPr>
            <a:xfrm>
              <a:off x="395630" y="987247"/>
              <a:ext cx="2873375" cy="427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57728" y="987247"/>
              <a:ext cx="1745742" cy="4270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654283" y="3551796"/>
            <a:ext cx="3982534" cy="2387713"/>
            <a:chOff x="5839968" y="1572768"/>
            <a:chExt cx="2984500" cy="1606550"/>
          </a:xfrm>
        </p:grpSpPr>
        <p:sp>
          <p:nvSpPr>
            <p:cNvPr id="34" name="object 34"/>
            <p:cNvSpPr/>
            <p:nvPr/>
          </p:nvSpPr>
          <p:spPr>
            <a:xfrm>
              <a:off x="5839968" y="1572768"/>
              <a:ext cx="2984500" cy="1606550"/>
            </a:xfrm>
            <a:custGeom>
              <a:avLst/>
              <a:gdLst/>
              <a:ahLst/>
              <a:cxnLst/>
              <a:rect l="l" t="t" r="r" b="b"/>
              <a:pathLst>
                <a:path w="2984500" h="1606550">
                  <a:moveTo>
                    <a:pt x="2923413" y="0"/>
                  </a:moveTo>
                  <a:lnTo>
                    <a:pt x="60579" y="0"/>
                  </a:lnTo>
                  <a:lnTo>
                    <a:pt x="37022" y="4768"/>
                  </a:lnTo>
                  <a:lnTo>
                    <a:pt x="17764" y="17764"/>
                  </a:lnTo>
                  <a:lnTo>
                    <a:pt x="4768" y="37022"/>
                  </a:lnTo>
                  <a:lnTo>
                    <a:pt x="0" y="60579"/>
                  </a:lnTo>
                  <a:lnTo>
                    <a:pt x="0" y="1545717"/>
                  </a:lnTo>
                  <a:lnTo>
                    <a:pt x="4768" y="1569273"/>
                  </a:lnTo>
                  <a:lnTo>
                    <a:pt x="17764" y="1588531"/>
                  </a:lnTo>
                  <a:lnTo>
                    <a:pt x="37022" y="1601527"/>
                  </a:lnTo>
                  <a:lnTo>
                    <a:pt x="60579" y="1606296"/>
                  </a:lnTo>
                  <a:lnTo>
                    <a:pt x="2923413" y="1606296"/>
                  </a:lnTo>
                  <a:lnTo>
                    <a:pt x="2946969" y="1601527"/>
                  </a:lnTo>
                  <a:lnTo>
                    <a:pt x="2966227" y="1588531"/>
                  </a:lnTo>
                  <a:lnTo>
                    <a:pt x="2979223" y="1569273"/>
                  </a:lnTo>
                  <a:lnTo>
                    <a:pt x="2983992" y="1545717"/>
                  </a:lnTo>
                  <a:lnTo>
                    <a:pt x="2983992" y="60579"/>
                  </a:lnTo>
                  <a:lnTo>
                    <a:pt x="2979223" y="37022"/>
                  </a:lnTo>
                  <a:lnTo>
                    <a:pt x="2966227" y="17764"/>
                  </a:lnTo>
                  <a:lnTo>
                    <a:pt x="2946969" y="4768"/>
                  </a:lnTo>
                  <a:lnTo>
                    <a:pt x="29234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9968" y="1572768"/>
              <a:ext cx="2984500" cy="1606550"/>
            </a:xfrm>
            <a:custGeom>
              <a:avLst/>
              <a:gdLst/>
              <a:ahLst/>
              <a:cxnLst/>
              <a:rect l="l" t="t" r="r" b="b"/>
              <a:pathLst>
                <a:path w="2984500" h="1606550">
                  <a:moveTo>
                    <a:pt x="0" y="60579"/>
                  </a:moveTo>
                  <a:lnTo>
                    <a:pt x="4768" y="37022"/>
                  </a:lnTo>
                  <a:lnTo>
                    <a:pt x="17764" y="17764"/>
                  </a:lnTo>
                  <a:lnTo>
                    <a:pt x="37022" y="4768"/>
                  </a:lnTo>
                  <a:lnTo>
                    <a:pt x="60579" y="0"/>
                  </a:lnTo>
                  <a:lnTo>
                    <a:pt x="2923413" y="0"/>
                  </a:lnTo>
                  <a:lnTo>
                    <a:pt x="2946969" y="4768"/>
                  </a:lnTo>
                  <a:lnTo>
                    <a:pt x="2966227" y="17764"/>
                  </a:lnTo>
                  <a:lnTo>
                    <a:pt x="2979223" y="37022"/>
                  </a:lnTo>
                  <a:lnTo>
                    <a:pt x="2983992" y="60579"/>
                  </a:lnTo>
                  <a:lnTo>
                    <a:pt x="2983992" y="1545717"/>
                  </a:lnTo>
                  <a:lnTo>
                    <a:pt x="2979223" y="1569273"/>
                  </a:lnTo>
                  <a:lnTo>
                    <a:pt x="2966227" y="1588531"/>
                  </a:lnTo>
                  <a:lnTo>
                    <a:pt x="2946969" y="1601527"/>
                  </a:lnTo>
                  <a:lnTo>
                    <a:pt x="2923413" y="1606296"/>
                  </a:lnTo>
                  <a:lnTo>
                    <a:pt x="60579" y="1606296"/>
                  </a:lnTo>
                  <a:lnTo>
                    <a:pt x="37022" y="1601527"/>
                  </a:lnTo>
                  <a:lnTo>
                    <a:pt x="17764" y="1588531"/>
                  </a:lnTo>
                  <a:lnTo>
                    <a:pt x="4768" y="1569273"/>
                  </a:lnTo>
                  <a:lnTo>
                    <a:pt x="0" y="1545717"/>
                  </a:lnTo>
                  <a:lnTo>
                    <a:pt x="0" y="6057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69226" y="1619072"/>
              <a:ext cx="1052702" cy="2746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775069" y="1894078"/>
              <a:ext cx="2044192" cy="2743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19584" y="2529694"/>
              <a:ext cx="871728" cy="2133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202680" y="2807208"/>
              <a:ext cx="2260600" cy="0"/>
            </a:xfrm>
            <a:custGeom>
              <a:avLst/>
              <a:gdLst/>
              <a:ahLst/>
              <a:cxnLst/>
              <a:rect l="l" t="t" r="r" b="b"/>
              <a:pathLst>
                <a:path w="2260600">
                  <a:moveTo>
                    <a:pt x="0" y="0"/>
                  </a:moveTo>
                  <a:lnTo>
                    <a:pt x="2260092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704711" y="2817317"/>
              <a:ext cx="213359" cy="2746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811391" y="2817317"/>
              <a:ext cx="971969" cy="2746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35040" y="1685150"/>
              <a:ext cx="476250" cy="430530"/>
            </a:xfrm>
            <a:custGeom>
              <a:avLst/>
              <a:gdLst/>
              <a:ahLst/>
              <a:cxnLst/>
              <a:rect l="l" t="t" r="r" b="b"/>
              <a:pathLst>
                <a:path w="476250" h="430530">
                  <a:moveTo>
                    <a:pt x="78828" y="350443"/>
                  </a:moveTo>
                  <a:lnTo>
                    <a:pt x="78206" y="335343"/>
                  </a:lnTo>
                  <a:lnTo>
                    <a:pt x="73901" y="303225"/>
                  </a:lnTo>
                  <a:lnTo>
                    <a:pt x="63563" y="275018"/>
                  </a:lnTo>
                  <a:lnTo>
                    <a:pt x="63563" y="350443"/>
                  </a:lnTo>
                  <a:lnTo>
                    <a:pt x="61569" y="359143"/>
                  </a:lnTo>
                  <a:lnTo>
                    <a:pt x="56248" y="366001"/>
                  </a:lnTo>
                  <a:lnTo>
                    <a:pt x="48552" y="370522"/>
                  </a:lnTo>
                  <a:lnTo>
                    <a:pt x="39420" y="372135"/>
                  </a:lnTo>
                  <a:lnTo>
                    <a:pt x="30264" y="370522"/>
                  </a:lnTo>
                  <a:lnTo>
                    <a:pt x="22555" y="366001"/>
                  </a:lnTo>
                  <a:lnTo>
                    <a:pt x="17233" y="359143"/>
                  </a:lnTo>
                  <a:lnTo>
                    <a:pt x="15252" y="350443"/>
                  </a:lnTo>
                  <a:lnTo>
                    <a:pt x="17233" y="323215"/>
                  </a:lnTo>
                  <a:lnTo>
                    <a:pt x="22555" y="297802"/>
                  </a:lnTo>
                  <a:lnTo>
                    <a:pt x="30264" y="279031"/>
                  </a:lnTo>
                  <a:lnTo>
                    <a:pt x="39420" y="271691"/>
                  </a:lnTo>
                  <a:lnTo>
                    <a:pt x="48552" y="279031"/>
                  </a:lnTo>
                  <a:lnTo>
                    <a:pt x="56248" y="297802"/>
                  </a:lnTo>
                  <a:lnTo>
                    <a:pt x="61569" y="323215"/>
                  </a:lnTo>
                  <a:lnTo>
                    <a:pt x="63563" y="350443"/>
                  </a:lnTo>
                  <a:lnTo>
                    <a:pt x="63563" y="275018"/>
                  </a:lnTo>
                  <a:lnTo>
                    <a:pt x="62344" y="271691"/>
                  </a:lnTo>
                  <a:lnTo>
                    <a:pt x="62191" y="271310"/>
                  </a:lnTo>
                  <a:lnTo>
                    <a:pt x="39420" y="256832"/>
                  </a:lnTo>
                  <a:lnTo>
                    <a:pt x="16624" y="271310"/>
                  </a:lnTo>
                  <a:lnTo>
                    <a:pt x="4927" y="303225"/>
                  </a:lnTo>
                  <a:lnTo>
                    <a:pt x="609" y="335343"/>
                  </a:lnTo>
                  <a:lnTo>
                    <a:pt x="0" y="350443"/>
                  </a:lnTo>
                  <a:lnTo>
                    <a:pt x="2273" y="362724"/>
                  </a:lnTo>
                  <a:lnTo>
                    <a:pt x="8737" y="373291"/>
                  </a:lnTo>
                  <a:lnTo>
                    <a:pt x="18770" y="381279"/>
                  </a:lnTo>
                  <a:lnTo>
                    <a:pt x="31788" y="385838"/>
                  </a:lnTo>
                  <a:lnTo>
                    <a:pt x="31788" y="426923"/>
                  </a:lnTo>
                  <a:lnTo>
                    <a:pt x="35598" y="429209"/>
                  </a:lnTo>
                  <a:lnTo>
                    <a:pt x="43230" y="429209"/>
                  </a:lnTo>
                  <a:lnTo>
                    <a:pt x="47040" y="426923"/>
                  </a:lnTo>
                  <a:lnTo>
                    <a:pt x="47040" y="385838"/>
                  </a:lnTo>
                  <a:lnTo>
                    <a:pt x="60045" y="381279"/>
                  </a:lnTo>
                  <a:lnTo>
                    <a:pt x="70078" y="373291"/>
                  </a:lnTo>
                  <a:lnTo>
                    <a:pt x="70777" y="372135"/>
                  </a:lnTo>
                  <a:lnTo>
                    <a:pt x="76542" y="362724"/>
                  </a:lnTo>
                  <a:lnTo>
                    <a:pt x="78828" y="350443"/>
                  </a:lnTo>
                  <a:close/>
                </a:path>
                <a:path w="476250" h="430530">
                  <a:moveTo>
                    <a:pt x="95351" y="216890"/>
                  </a:moveTo>
                  <a:lnTo>
                    <a:pt x="91541" y="214604"/>
                  </a:lnTo>
                  <a:lnTo>
                    <a:pt x="50850" y="214604"/>
                  </a:lnTo>
                  <a:lnTo>
                    <a:pt x="47040" y="216890"/>
                  </a:lnTo>
                  <a:lnTo>
                    <a:pt x="47040" y="239712"/>
                  </a:lnTo>
                  <a:lnTo>
                    <a:pt x="50850" y="243141"/>
                  </a:lnTo>
                  <a:lnTo>
                    <a:pt x="59753" y="243141"/>
                  </a:lnTo>
                  <a:lnTo>
                    <a:pt x="63563" y="239712"/>
                  </a:lnTo>
                  <a:lnTo>
                    <a:pt x="63563" y="228307"/>
                  </a:lnTo>
                  <a:lnTo>
                    <a:pt x="78828" y="228307"/>
                  </a:lnTo>
                  <a:lnTo>
                    <a:pt x="78828" y="268262"/>
                  </a:lnTo>
                  <a:lnTo>
                    <a:pt x="82638" y="271703"/>
                  </a:lnTo>
                  <a:lnTo>
                    <a:pt x="91541" y="271703"/>
                  </a:lnTo>
                  <a:lnTo>
                    <a:pt x="95351" y="268262"/>
                  </a:lnTo>
                  <a:lnTo>
                    <a:pt x="95351" y="216890"/>
                  </a:lnTo>
                  <a:close/>
                </a:path>
                <a:path w="476250" h="430530">
                  <a:moveTo>
                    <a:pt x="95351" y="131279"/>
                  </a:moveTo>
                  <a:lnTo>
                    <a:pt x="91541" y="127850"/>
                  </a:lnTo>
                  <a:lnTo>
                    <a:pt x="78828" y="127850"/>
                  </a:lnTo>
                  <a:lnTo>
                    <a:pt x="78828" y="142684"/>
                  </a:lnTo>
                  <a:lnTo>
                    <a:pt x="78828" y="171221"/>
                  </a:lnTo>
                  <a:lnTo>
                    <a:pt x="63563" y="171221"/>
                  </a:lnTo>
                  <a:lnTo>
                    <a:pt x="63563" y="142684"/>
                  </a:lnTo>
                  <a:lnTo>
                    <a:pt x="78828" y="142684"/>
                  </a:lnTo>
                  <a:lnTo>
                    <a:pt x="78828" y="127850"/>
                  </a:lnTo>
                  <a:lnTo>
                    <a:pt x="50850" y="127850"/>
                  </a:lnTo>
                  <a:lnTo>
                    <a:pt x="47040" y="131279"/>
                  </a:lnTo>
                  <a:lnTo>
                    <a:pt x="47040" y="182638"/>
                  </a:lnTo>
                  <a:lnTo>
                    <a:pt x="50850" y="184924"/>
                  </a:lnTo>
                  <a:lnTo>
                    <a:pt x="91541" y="184924"/>
                  </a:lnTo>
                  <a:lnTo>
                    <a:pt x="95351" y="182638"/>
                  </a:lnTo>
                  <a:lnTo>
                    <a:pt x="95351" y="171221"/>
                  </a:lnTo>
                  <a:lnTo>
                    <a:pt x="95351" y="142684"/>
                  </a:lnTo>
                  <a:lnTo>
                    <a:pt x="95351" y="131279"/>
                  </a:lnTo>
                  <a:close/>
                </a:path>
                <a:path w="476250" h="430530">
                  <a:moveTo>
                    <a:pt x="111887" y="87922"/>
                  </a:moveTo>
                  <a:lnTo>
                    <a:pt x="108064" y="84480"/>
                  </a:lnTo>
                  <a:lnTo>
                    <a:pt x="2540" y="84480"/>
                  </a:lnTo>
                  <a:lnTo>
                    <a:pt x="0" y="87922"/>
                  </a:lnTo>
                  <a:lnTo>
                    <a:pt x="0" y="239712"/>
                  </a:lnTo>
                  <a:lnTo>
                    <a:pt x="2540" y="243141"/>
                  </a:lnTo>
                  <a:lnTo>
                    <a:pt x="11442" y="243141"/>
                  </a:lnTo>
                  <a:lnTo>
                    <a:pt x="15252" y="239712"/>
                  </a:lnTo>
                  <a:lnTo>
                    <a:pt x="15252" y="99314"/>
                  </a:lnTo>
                  <a:lnTo>
                    <a:pt x="108064" y="99314"/>
                  </a:lnTo>
                  <a:lnTo>
                    <a:pt x="111887" y="95885"/>
                  </a:lnTo>
                  <a:lnTo>
                    <a:pt x="111887" y="87922"/>
                  </a:lnTo>
                  <a:close/>
                </a:path>
                <a:path w="476250" h="430530">
                  <a:moveTo>
                    <a:pt x="223774" y="216890"/>
                  </a:moveTo>
                  <a:lnTo>
                    <a:pt x="219964" y="214604"/>
                  </a:lnTo>
                  <a:lnTo>
                    <a:pt x="207238" y="214604"/>
                  </a:lnTo>
                  <a:lnTo>
                    <a:pt x="207238" y="228307"/>
                  </a:lnTo>
                  <a:lnTo>
                    <a:pt x="207238" y="256832"/>
                  </a:lnTo>
                  <a:lnTo>
                    <a:pt x="191973" y="256832"/>
                  </a:lnTo>
                  <a:lnTo>
                    <a:pt x="191973" y="228307"/>
                  </a:lnTo>
                  <a:lnTo>
                    <a:pt x="207238" y="228307"/>
                  </a:lnTo>
                  <a:lnTo>
                    <a:pt x="207238" y="214604"/>
                  </a:lnTo>
                  <a:lnTo>
                    <a:pt x="179260" y="214604"/>
                  </a:lnTo>
                  <a:lnTo>
                    <a:pt x="175450" y="216890"/>
                  </a:lnTo>
                  <a:lnTo>
                    <a:pt x="175450" y="268262"/>
                  </a:lnTo>
                  <a:lnTo>
                    <a:pt x="179260" y="271691"/>
                  </a:lnTo>
                  <a:lnTo>
                    <a:pt x="219964" y="271691"/>
                  </a:lnTo>
                  <a:lnTo>
                    <a:pt x="223774" y="268262"/>
                  </a:lnTo>
                  <a:lnTo>
                    <a:pt x="223774" y="256832"/>
                  </a:lnTo>
                  <a:lnTo>
                    <a:pt x="223774" y="228307"/>
                  </a:lnTo>
                  <a:lnTo>
                    <a:pt x="223774" y="216890"/>
                  </a:lnTo>
                  <a:close/>
                </a:path>
                <a:path w="476250" h="430530">
                  <a:moveTo>
                    <a:pt x="223774" y="131279"/>
                  </a:moveTo>
                  <a:lnTo>
                    <a:pt x="219964" y="127850"/>
                  </a:lnTo>
                  <a:lnTo>
                    <a:pt x="207238" y="127850"/>
                  </a:lnTo>
                  <a:lnTo>
                    <a:pt x="207238" y="142684"/>
                  </a:lnTo>
                  <a:lnTo>
                    <a:pt x="207238" y="171221"/>
                  </a:lnTo>
                  <a:lnTo>
                    <a:pt x="191973" y="171221"/>
                  </a:lnTo>
                  <a:lnTo>
                    <a:pt x="191973" y="142684"/>
                  </a:lnTo>
                  <a:lnTo>
                    <a:pt x="207238" y="142684"/>
                  </a:lnTo>
                  <a:lnTo>
                    <a:pt x="207238" y="127850"/>
                  </a:lnTo>
                  <a:lnTo>
                    <a:pt x="179260" y="127850"/>
                  </a:lnTo>
                  <a:lnTo>
                    <a:pt x="175450" y="131279"/>
                  </a:lnTo>
                  <a:lnTo>
                    <a:pt x="175450" y="182638"/>
                  </a:lnTo>
                  <a:lnTo>
                    <a:pt x="179260" y="184924"/>
                  </a:lnTo>
                  <a:lnTo>
                    <a:pt x="219964" y="184924"/>
                  </a:lnTo>
                  <a:lnTo>
                    <a:pt x="223774" y="182638"/>
                  </a:lnTo>
                  <a:lnTo>
                    <a:pt x="223774" y="171221"/>
                  </a:lnTo>
                  <a:lnTo>
                    <a:pt x="223774" y="142684"/>
                  </a:lnTo>
                  <a:lnTo>
                    <a:pt x="223774" y="131279"/>
                  </a:lnTo>
                  <a:close/>
                </a:path>
                <a:path w="476250" h="430530">
                  <a:moveTo>
                    <a:pt x="223774" y="44538"/>
                  </a:moveTo>
                  <a:lnTo>
                    <a:pt x="219964" y="41097"/>
                  </a:lnTo>
                  <a:lnTo>
                    <a:pt x="207238" y="41097"/>
                  </a:lnTo>
                  <a:lnTo>
                    <a:pt x="207238" y="55930"/>
                  </a:lnTo>
                  <a:lnTo>
                    <a:pt x="207238" y="84480"/>
                  </a:lnTo>
                  <a:lnTo>
                    <a:pt x="191973" y="84480"/>
                  </a:lnTo>
                  <a:lnTo>
                    <a:pt x="191973" y="55930"/>
                  </a:lnTo>
                  <a:lnTo>
                    <a:pt x="207238" y="55930"/>
                  </a:lnTo>
                  <a:lnTo>
                    <a:pt x="207238" y="41097"/>
                  </a:lnTo>
                  <a:lnTo>
                    <a:pt x="179260" y="41097"/>
                  </a:lnTo>
                  <a:lnTo>
                    <a:pt x="175450" y="44538"/>
                  </a:lnTo>
                  <a:lnTo>
                    <a:pt x="175450" y="95885"/>
                  </a:lnTo>
                  <a:lnTo>
                    <a:pt x="179260" y="99314"/>
                  </a:lnTo>
                  <a:lnTo>
                    <a:pt x="219964" y="99314"/>
                  </a:lnTo>
                  <a:lnTo>
                    <a:pt x="223774" y="95885"/>
                  </a:lnTo>
                  <a:lnTo>
                    <a:pt x="223774" y="84480"/>
                  </a:lnTo>
                  <a:lnTo>
                    <a:pt x="223774" y="55930"/>
                  </a:lnTo>
                  <a:lnTo>
                    <a:pt x="223774" y="44538"/>
                  </a:lnTo>
                  <a:close/>
                </a:path>
                <a:path w="476250" h="430530">
                  <a:moveTo>
                    <a:pt x="247929" y="349313"/>
                  </a:moveTo>
                  <a:lnTo>
                    <a:pt x="246659" y="347027"/>
                  </a:lnTo>
                  <a:lnTo>
                    <a:pt x="245376" y="345884"/>
                  </a:lnTo>
                  <a:lnTo>
                    <a:pt x="242836" y="342455"/>
                  </a:lnTo>
                  <a:lnTo>
                    <a:pt x="236486" y="342455"/>
                  </a:lnTo>
                  <a:lnTo>
                    <a:pt x="233946" y="345884"/>
                  </a:lnTo>
                  <a:lnTo>
                    <a:pt x="232676" y="347027"/>
                  </a:lnTo>
                  <a:lnTo>
                    <a:pt x="231406" y="349313"/>
                  </a:lnTo>
                  <a:lnTo>
                    <a:pt x="231406" y="352729"/>
                  </a:lnTo>
                  <a:lnTo>
                    <a:pt x="232676" y="353872"/>
                  </a:lnTo>
                  <a:lnTo>
                    <a:pt x="233946" y="356158"/>
                  </a:lnTo>
                  <a:lnTo>
                    <a:pt x="235216" y="357301"/>
                  </a:lnTo>
                  <a:lnTo>
                    <a:pt x="237756" y="358432"/>
                  </a:lnTo>
                  <a:lnTo>
                    <a:pt x="241566" y="358432"/>
                  </a:lnTo>
                  <a:lnTo>
                    <a:pt x="244106" y="357301"/>
                  </a:lnTo>
                  <a:lnTo>
                    <a:pt x="245376" y="356158"/>
                  </a:lnTo>
                  <a:lnTo>
                    <a:pt x="246659" y="353872"/>
                  </a:lnTo>
                  <a:lnTo>
                    <a:pt x="247929" y="352729"/>
                  </a:lnTo>
                  <a:lnTo>
                    <a:pt x="247929" y="349313"/>
                  </a:lnTo>
                  <a:close/>
                </a:path>
                <a:path w="476250" h="430530">
                  <a:moveTo>
                    <a:pt x="303860" y="216890"/>
                  </a:moveTo>
                  <a:lnTo>
                    <a:pt x="300050" y="214604"/>
                  </a:lnTo>
                  <a:lnTo>
                    <a:pt x="287337" y="214604"/>
                  </a:lnTo>
                  <a:lnTo>
                    <a:pt x="287337" y="228307"/>
                  </a:lnTo>
                  <a:lnTo>
                    <a:pt x="287337" y="256832"/>
                  </a:lnTo>
                  <a:lnTo>
                    <a:pt x="272072" y="256832"/>
                  </a:lnTo>
                  <a:lnTo>
                    <a:pt x="272072" y="228307"/>
                  </a:lnTo>
                  <a:lnTo>
                    <a:pt x="287337" y="228307"/>
                  </a:lnTo>
                  <a:lnTo>
                    <a:pt x="287337" y="214604"/>
                  </a:lnTo>
                  <a:lnTo>
                    <a:pt x="259359" y="214604"/>
                  </a:lnTo>
                  <a:lnTo>
                    <a:pt x="255549" y="216890"/>
                  </a:lnTo>
                  <a:lnTo>
                    <a:pt x="255549" y="268262"/>
                  </a:lnTo>
                  <a:lnTo>
                    <a:pt x="259359" y="271691"/>
                  </a:lnTo>
                  <a:lnTo>
                    <a:pt x="300050" y="271691"/>
                  </a:lnTo>
                  <a:lnTo>
                    <a:pt x="303860" y="268262"/>
                  </a:lnTo>
                  <a:lnTo>
                    <a:pt x="303860" y="256832"/>
                  </a:lnTo>
                  <a:lnTo>
                    <a:pt x="303860" y="228307"/>
                  </a:lnTo>
                  <a:lnTo>
                    <a:pt x="303860" y="216890"/>
                  </a:lnTo>
                  <a:close/>
                </a:path>
                <a:path w="476250" h="430530">
                  <a:moveTo>
                    <a:pt x="303860" y="131279"/>
                  </a:moveTo>
                  <a:lnTo>
                    <a:pt x="300050" y="127850"/>
                  </a:lnTo>
                  <a:lnTo>
                    <a:pt x="287337" y="127850"/>
                  </a:lnTo>
                  <a:lnTo>
                    <a:pt x="287337" y="142684"/>
                  </a:lnTo>
                  <a:lnTo>
                    <a:pt x="287337" y="171221"/>
                  </a:lnTo>
                  <a:lnTo>
                    <a:pt x="272072" y="171221"/>
                  </a:lnTo>
                  <a:lnTo>
                    <a:pt x="272072" y="142684"/>
                  </a:lnTo>
                  <a:lnTo>
                    <a:pt x="287337" y="142684"/>
                  </a:lnTo>
                  <a:lnTo>
                    <a:pt x="287337" y="127850"/>
                  </a:lnTo>
                  <a:lnTo>
                    <a:pt x="259359" y="127850"/>
                  </a:lnTo>
                  <a:lnTo>
                    <a:pt x="255549" y="131279"/>
                  </a:lnTo>
                  <a:lnTo>
                    <a:pt x="255549" y="182638"/>
                  </a:lnTo>
                  <a:lnTo>
                    <a:pt x="259359" y="184924"/>
                  </a:lnTo>
                  <a:lnTo>
                    <a:pt x="300050" y="184924"/>
                  </a:lnTo>
                  <a:lnTo>
                    <a:pt x="303860" y="182638"/>
                  </a:lnTo>
                  <a:lnTo>
                    <a:pt x="303860" y="171221"/>
                  </a:lnTo>
                  <a:lnTo>
                    <a:pt x="303860" y="142684"/>
                  </a:lnTo>
                  <a:lnTo>
                    <a:pt x="303860" y="131279"/>
                  </a:lnTo>
                  <a:close/>
                </a:path>
                <a:path w="476250" h="430530">
                  <a:moveTo>
                    <a:pt x="303860" y="44538"/>
                  </a:moveTo>
                  <a:lnTo>
                    <a:pt x="300050" y="41097"/>
                  </a:lnTo>
                  <a:lnTo>
                    <a:pt x="287337" y="41097"/>
                  </a:lnTo>
                  <a:lnTo>
                    <a:pt x="287337" y="55930"/>
                  </a:lnTo>
                  <a:lnTo>
                    <a:pt x="287337" y="84480"/>
                  </a:lnTo>
                  <a:lnTo>
                    <a:pt x="272072" y="84480"/>
                  </a:lnTo>
                  <a:lnTo>
                    <a:pt x="272072" y="55930"/>
                  </a:lnTo>
                  <a:lnTo>
                    <a:pt x="287337" y="55930"/>
                  </a:lnTo>
                  <a:lnTo>
                    <a:pt x="287337" y="41097"/>
                  </a:lnTo>
                  <a:lnTo>
                    <a:pt x="259359" y="41097"/>
                  </a:lnTo>
                  <a:lnTo>
                    <a:pt x="255549" y="44538"/>
                  </a:lnTo>
                  <a:lnTo>
                    <a:pt x="255549" y="95885"/>
                  </a:lnTo>
                  <a:lnTo>
                    <a:pt x="259359" y="99314"/>
                  </a:lnTo>
                  <a:lnTo>
                    <a:pt x="300050" y="99314"/>
                  </a:lnTo>
                  <a:lnTo>
                    <a:pt x="303860" y="95885"/>
                  </a:lnTo>
                  <a:lnTo>
                    <a:pt x="303860" y="84480"/>
                  </a:lnTo>
                  <a:lnTo>
                    <a:pt x="303860" y="55930"/>
                  </a:lnTo>
                  <a:lnTo>
                    <a:pt x="303860" y="44538"/>
                  </a:lnTo>
                  <a:close/>
                </a:path>
                <a:path w="476250" h="430530">
                  <a:moveTo>
                    <a:pt x="319125" y="303644"/>
                  </a:moveTo>
                  <a:lnTo>
                    <a:pt x="316585" y="300215"/>
                  </a:lnTo>
                  <a:lnTo>
                    <a:pt x="162737" y="300215"/>
                  </a:lnTo>
                  <a:lnTo>
                    <a:pt x="158927" y="303644"/>
                  </a:lnTo>
                  <a:lnTo>
                    <a:pt x="158927" y="311632"/>
                  </a:lnTo>
                  <a:lnTo>
                    <a:pt x="162737" y="315061"/>
                  </a:lnTo>
                  <a:lnTo>
                    <a:pt x="191973" y="315061"/>
                  </a:lnTo>
                  <a:lnTo>
                    <a:pt x="191973" y="383552"/>
                  </a:lnTo>
                  <a:lnTo>
                    <a:pt x="195795" y="386981"/>
                  </a:lnTo>
                  <a:lnTo>
                    <a:pt x="203428" y="386981"/>
                  </a:lnTo>
                  <a:lnTo>
                    <a:pt x="207238" y="383552"/>
                  </a:lnTo>
                  <a:lnTo>
                    <a:pt x="207238" y="315061"/>
                  </a:lnTo>
                  <a:lnTo>
                    <a:pt x="272059" y="315061"/>
                  </a:lnTo>
                  <a:lnTo>
                    <a:pt x="272059" y="383552"/>
                  </a:lnTo>
                  <a:lnTo>
                    <a:pt x="275869" y="386981"/>
                  </a:lnTo>
                  <a:lnTo>
                    <a:pt x="283527" y="386981"/>
                  </a:lnTo>
                  <a:lnTo>
                    <a:pt x="287337" y="383552"/>
                  </a:lnTo>
                  <a:lnTo>
                    <a:pt x="287337" y="315061"/>
                  </a:lnTo>
                  <a:lnTo>
                    <a:pt x="316585" y="315061"/>
                  </a:lnTo>
                  <a:lnTo>
                    <a:pt x="319125" y="311632"/>
                  </a:lnTo>
                  <a:lnTo>
                    <a:pt x="319125" y="303644"/>
                  </a:lnTo>
                  <a:close/>
                </a:path>
                <a:path w="476250" h="430530">
                  <a:moveTo>
                    <a:pt x="352171" y="404101"/>
                  </a:moveTo>
                  <a:lnTo>
                    <a:pt x="348361" y="400672"/>
                  </a:lnTo>
                  <a:lnTo>
                    <a:pt x="115697" y="400672"/>
                  </a:lnTo>
                  <a:lnTo>
                    <a:pt x="111887" y="404101"/>
                  </a:lnTo>
                  <a:lnTo>
                    <a:pt x="111887" y="426923"/>
                  </a:lnTo>
                  <a:lnTo>
                    <a:pt x="115697" y="430352"/>
                  </a:lnTo>
                  <a:lnTo>
                    <a:pt x="123317" y="430352"/>
                  </a:lnTo>
                  <a:lnTo>
                    <a:pt x="127127" y="426923"/>
                  </a:lnTo>
                  <a:lnTo>
                    <a:pt x="127127" y="415518"/>
                  </a:lnTo>
                  <a:lnTo>
                    <a:pt x="348361" y="415518"/>
                  </a:lnTo>
                  <a:lnTo>
                    <a:pt x="352171" y="412089"/>
                  </a:lnTo>
                  <a:lnTo>
                    <a:pt x="352171" y="404101"/>
                  </a:lnTo>
                  <a:close/>
                </a:path>
                <a:path w="476250" h="430530">
                  <a:moveTo>
                    <a:pt x="352171" y="2298"/>
                  </a:moveTo>
                  <a:lnTo>
                    <a:pt x="348361" y="0"/>
                  </a:lnTo>
                  <a:lnTo>
                    <a:pt x="130937" y="0"/>
                  </a:lnTo>
                  <a:lnTo>
                    <a:pt x="127127" y="2298"/>
                  </a:lnTo>
                  <a:lnTo>
                    <a:pt x="127127" y="383552"/>
                  </a:lnTo>
                  <a:lnTo>
                    <a:pt x="130937" y="386981"/>
                  </a:lnTo>
                  <a:lnTo>
                    <a:pt x="139852" y="386981"/>
                  </a:lnTo>
                  <a:lnTo>
                    <a:pt x="143675" y="383552"/>
                  </a:lnTo>
                  <a:lnTo>
                    <a:pt x="143675" y="12560"/>
                  </a:lnTo>
                  <a:lnTo>
                    <a:pt x="335648" y="12560"/>
                  </a:lnTo>
                  <a:lnTo>
                    <a:pt x="335648" y="383552"/>
                  </a:lnTo>
                  <a:lnTo>
                    <a:pt x="339458" y="386981"/>
                  </a:lnTo>
                  <a:lnTo>
                    <a:pt x="348361" y="386981"/>
                  </a:lnTo>
                  <a:lnTo>
                    <a:pt x="352171" y="383552"/>
                  </a:lnTo>
                  <a:lnTo>
                    <a:pt x="352171" y="2298"/>
                  </a:lnTo>
                  <a:close/>
                </a:path>
                <a:path w="476250" h="430530">
                  <a:moveTo>
                    <a:pt x="432282" y="303644"/>
                  </a:moveTo>
                  <a:lnTo>
                    <a:pt x="428472" y="300215"/>
                  </a:lnTo>
                  <a:lnTo>
                    <a:pt x="415747" y="300215"/>
                  </a:lnTo>
                  <a:lnTo>
                    <a:pt x="415747" y="315061"/>
                  </a:lnTo>
                  <a:lnTo>
                    <a:pt x="415747" y="343598"/>
                  </a:lnTo>
                  <a:lnTo>
                    <a:pt x="399211" y="343598"/>
                  </a:lnTo>
                  <a:lnTo>
                    <a:pt x="399211" y="315061"/>
                  </a:lnTo>
                  <a:lnTo>
                    <a:pt x="415747" y="315061"/>
                  </a:lnTo>
                  <a:lnTo>
                    <a:pt x="415747" y="300215"/>
                  </a:lnTo>
                  <a:lnTo>
                    <a:pt x="387769" y="300215"/>
                  </a:lnTo>
                  <a:lnTo>
                    <a:pt x="383959" y="303644"/>
                  </a:lnTo>
                  <a:lnTo>
                    <a:pt x="383959" y="355015"/>
                  </a:lnTo>
                  <a:lnTo>
                    <a:pt x="387769" y="358432"/>
                  </a:lnTo>
                  <a:lnTo>
                    <a:pt x="428472" y="358432"/>
                  </a:lnTo>
                  <a:lnTo>
                    <a:pt x="432282" y="355015"/>
                  </a:lnTo>
                  <a:lnTo>
                    <a:pt x="432282" y="343598"/>
                  </a:lnTo>
                  <a:lnTo>
                    <a:pt x="432282" y="315061"/>
                  </a:lnTo>
                  <a:lnTo>
                    <a:pt x="432282" y="303644"/>
                  </a:lnTo>
                  <a:close/>
                </a:path>
                <a:path w="476250" h="430530">
                  <a:moveTo>
                    <a:pt x="432282" y="216890"/>
                  </a:moveTo>
                  <a:lnTo>
                    <a:pt x="428472" y="214604"/>
                  </a:lnTo>
                  <a:lnTo>
                    <a:pt x="415747" y="214604"/>
                  </a:lnTo>
                  <a:lnTo>
                    <a:pt x="415747" y="228307"/>
                  </a:lnTo>
                  <a:lnTo>
                    <a:pt x="415747" y="256832"/>
                  </a:lnTo>
                  <a:lnTo>
                    <a:pt x="399211" y="256832"/>
                  </a:lnTo>
                  <a:lnTo>
                    <a:pt x="399211" y="228307"/>
                  </a:lnTo>
                  <a:lnTo>
                    <a:pt x="415747" y="228307"/>
                  </a:lnTo>
                  <a:lnTo>
                    <a:pt x="415747" y="214604"/>
                  </a:lnTo>
                  <a:lnTo>
                    <a:pt x="387769" y="214604"/>
                  </a:lnTo>
                  <a:lnTo>
                    <a:pt x="383959" y="216890"/>
                  </a:lnTo>
                  <a:lnTo>
                    <a:pt x="383959" y="268262"/>
                  </a:lnTo>
                  <a:lnTo>
                    <a:pt x="387769" y="271691"/>
                  </a:lnTo>
                  <a:lnTo>
                    <a:pt x="428472" y="271691"/>
                  </a:lnTo>
                  <a:lnTo>
                    <a:pt x="432282" y="268262"/>
                  </a:lnTo>
                  <a:lnTo>
                    <a:pt x="432282" y="256832"/>
                  </a:lnTo>
                  <a:lnTo>
                    <a:pt x="432282" y="228307"/>
                  </a:lnTo>
                  <a:lnTo>
                    <a:pt x="432282" y="216890"/>
                  </a:lnTo>
                  <a:close/>
                </a:path>
                <a:path w="476250" h="430530">
                  <a:moveTo>
                    <a:pt x="432282" y="131279"/>
                  </a:moveTo>
                  <a:lnTo>
                    <a:pt x="428472" y="127850"/>
                  </a:lnTo>
                  <a:lnTo>
                    <a:pt x="415747" y="127850"/>
                  </a:lnTo>
                  <a:lnTo>
                    <a:pt x="415747" y="142684"/>
                  </a:lnTo>
                  <a:lnTo>
                    <a:pt x="415747" y="171221"/>
                  </a:lnTo>
                  <a:lnTo>
                    <a:pt x="399211" y="171221"/>
                  </a:lnTo>
                  <a:lnTo>
                    <a:pt x="399211" y="142684"/>
                  </a:lnTo>
                  <a:lnTo>
                    <a:pt x="415747" y="142684"/>
                  </a:lnTo>
                  <a:lnTo>
                    <a:pt x="415747" y="127850"/>
                  </a:lnTo>
                  <a:lnTo>
                    <a:pt x="387769" y="127850"/>
                  </a:lnTo>
                  <a:lnTo>
                    <a:pt x="383959" y="131279"/>
                  </a:lnTo>
                  <a:lnTo>
                    <a:pt x="383959" y="182638"/>
                  </a:lnTo>
                  <a:lnTo>
                    <a:pt x="387769" y="184924"/>
                  </a:lnTo>
                  <a:lnTo>
                    <a:pt x="428472" y="184924"/>
                  </a:lnTo>
                  <a:lnTo>
                    <a:pt x="432282" y="182638"/>
                  </a:lnTo>
                  <a:lnTo>
                    <a:pt x="432282" y="171221"/>
                  </a:lnTo>
                  <a:lnTo>
                    <a:pt x="432282" y="142684"/>
                  </a:lnTo>
                  <a:lnTo>
                    <a:pt x="432282" y="131279"/>
                  </a:lnTo>
                  <a:close/>
                </a:path>
                <a:path w="476250" h="430530">
                  <a:moveTo>
                    <a:pt x="476237" y="84480"/>
                  </a:moveTo>
                  <a:lnTo>
                    <a:pt x="371246" y="84480"/>
                  </a:lnTo>
                  <a:lnTo>
                    <a:pt x="367436" y="87909"/>
                  </a:lnTo>
                  <a:lnTo>
                    <a:pt x="367436" y="95885"/>
                  </a:lnTo>
                  <a:lnTo>
                    <a:pt x="371246" y="99314"/>
                  </a:lnTo>
                  <a:lnTo>
                    <a:pt x="464058" y="99314"/>
                  </a:lnTo>
                  <a:lnTo>
                    <a:pt x="464058" y="388124"/>
                  </a:lnTo>
                  <a:lnTo>
                    <a:pt x="464058" y="402958"/>
                  </a:lnTo>
                  <a:lnTo>
                    <a:pt x="464058" y="412089"/>
                  </a:lnTo>
                  <a:lnTo>
                    <a:pt x="460248" y="415518"/>
                  </a:lnTo>
                  <a:lnTo>
                    <a:pt x="387769" y="415518"/>
                  </a:lnTo>
                  <a:lnTo>
                    <a:pt x="383959" y="412089"/>
                  </a:lnTo>
                  <a:lnTo>
                    <a:pt x="383959" y="404101"/>
                  </a:lnTo>
                  <a:lnTo>
                    <a:pt x="387769" y="400672"/>
                  </a:lnTo>
                  <a:lnTo>
                    <a:pt x="392861" y="400672"/>
                  </a:lnTo>
                  <a:lnTo>
                    <a:pt x="395401" y="401815"/>
                  </a:lnTo>
                  <a:lnTo>
                    <a:pt x="396671" y="401815"/>
                  </a:lnTo>
                  <a:lnTo>
                    <a:pt x="397941" y="402958"/>
                  </a:lnTo>
                  <a:lnTo>
                    <a:pt x="400481" y="404101"/>
                  </a:lnTo>
                  <a:lnTo>
                    <a:pt x="405587" y="401815"/>
                  </a:lnTo>
                  <a:lnTo>
                    <a:pt x="406857" y="400672"/>
                  </a:lnTo>
                  <a:lnTo>
                    <a:pt x="408127" y="399529"/>
                  </a:lnTo>
                  <a:lnTo>
                    <a:pt x="408127" y="397256"/>
                  </a:lnTo>
                  <a:lnTo>
                    <a:pt x="409397" y="391541"/>
                  </a:lnTo>
                  <a:lnTo>
                    <a:pt x="415747" y="386981"/>
                  </a:lnTo>
                  <a:lnTo>
                    <a:pt x="431012" y="386981"/>
                  </a:lnTo>
                  <a:lnTo>
                    <a:pt x="437375" y="391541"/>
                  </a:lnTo>
                  <a:lnTo>
                    <a:pt x="439915" y="397256"/>
                  </a:lnTo>
                  <a:lnTo>
                    <a:pt x="439915" y="399529"/>
                  </a:lnTo>
                  <a:lnTo>
                    <a:pt x="441185" y="401815"/>
                  </a:lnTo>
                  <a:lnTo>
                    <a:pt x="446265" y="404101"/>
                  </a:lnTo>
                  <a:lnTo>
                    <a:pt x="456438" y="399529"/>
                  </a:lnTo>
                  <a:lnTo>
                    <a:pt x="464058" y="402958"/>
                  </a:lnTo>
                  <a:lnTo>
                    <a:pt x="464058" y="388124"/>
                  </a:lnTo>
                  <a:lnTo>
                    <a:pt x="461518" y="386981"/>
                  </a:lnTo>
                  <a:lnTo>
                    <a:pt x="451345" y="386981"/>
                  </a:lnTo>
                  <a:lnTo>
                    <a:pt x="446620" y="380822"/>
                  </a:lnTo>
                  <a:lnTo>
                    <a:pt x="440220" y="376135"/>
                  </a:lnTo>
                  <a:lnTo>
                    <a:pt x="432396" y="373176"/>
                  </a:lnTo>
                  <a:lnTo>
                    <a:pt x="423379" y="372135"/>
                  </a:lnTo>
                  <a:lnTo>
                    <a:pt x="415061" y="373176"/>
                  </a:lnTo>
                  <a:lnTo>
                    <a:pt x="407479" y="376135"/>
                  </a:lnTo>
                  <a:lnTo>
                    <a:pt x="400837" y="380822"/>
                  </a:lnTo>
                  <a:lnTo>
                    <a:pt x="395401" y="386981"/>
                  </a:lnTo>
                  <a:lnTo>
                    <a:pt x="391591" y="386981"/>
                  </a:lnTo>
                  <a:lnTo>
                    <a:pt x="382447" y="388607"/>
                  </a:lnTo>
                  <a:lnTo>
                    <a:pt x="374738" y="393115"/>
                  </a:lnTo>
                  <a:lnTo>
                    <a:pt x="369417" y="399986"/>
                  </a:lnTo>
                  <a:lnTo>
                    <a:pt x="367436" y="408660"/>
                  </a:lnTo>
                  <a:lnTo>
                    <a:pt x="369417" y="416699"/>
                  </a:lnTo>
                  <a:lnTo>
                    <a:pt x="374738" y="423227"/>
                  </a:lnTo>
                  <a:lnTo>
                    <a:pt x="382447" y="427609"/>
                  </a:lnTo>
                  <a:lnTo>
                    <a:pt x="391591" y="429209"/>
                  </a:lnTo>
                  <a:lnTo>
                    <a:pt x="456438" y="429209"/>
                  </a:lnTo>
                  <a:lnTo>
                    <a:pt x="465366" y="427609"/>
                  </a:lnTo>
                  <a:lnTo>
                    <a:pt x="472630" y="423227"/>
                  </a:lnTo>
                  <a:lnTo>
                    <a:pt x="476237" y="418401"/>
                  </a:lnTo>
                  <a:lnTo>
                    <a:pt x="476237" y="415518"/>
                  </a:lnTo>
                  <a:lnTo>
                    <a:pt x="476237" y="399529"/>
                  </a:lnTo>
                  <a:lnTo>
                    <a:pt x="476237" y="388124"/>
                  </a:lnTo>
                  <a:lnTo>
                    <a:pt x="476237" y="8448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8" name="object 18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12</a:t>
            </a:fld>
            <a:endParaRPr spc="-60" dirty="0"/>
          </a:p>
        </p:txBody>
      </p:sp>
      <p:sp>
        <p:nvSpPr>
          <p:cNvPr id="189" name="TextBox 188"/>
          <p:cNvSpPr txBox="1"/>
          <p:nvPr/>
        </p:nvSpPr>
        <p:spPr>
          <a:xfrm>
            <a:off x="463295" y="278913"/>
            <a:ext cx="111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4978392" y="117155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72,3 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5764210" y="1242996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млн рублей</a:t>
            </a:r>
            <a:endParaRPr lang="ru-RU" sz="1600" dirty="0"/>
          </a:p>
        </p:txBody>
      </p:sp>
      <p:sp>
        <p:nvSpPr>
          <p:cNvPr id="193" name="TextBox 192"/>
          <p:cNvSpPr txBox="1"/>
          <p:nvPr/>
        </p:nvSpPr>
        <p:spPr>
          <a:xfrm>
            <a:off x="6978656" y="117155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-14,5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978788" y="1242996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</a:t>
            </a:r>
            <a:endParaRPr lang="ru-RU" sz="1600" dirty="0"/>
          </a:p>
        </p:txBody>
      </p:sp>
      <p:sp>
        <p:nvSpPr>
          <p:cNvPr id="195" name="TextBox 194"/>
          <p:cNvSpPr txBox="1"/>
          <p:nvPr/>
        </p:nvSpPr>
        <p:spPr>
          <a:xfrm>
            <a:off x="1163496" y="1881125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2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НАЦПРОЕКТА</a:t>
            </a:r>
            <a:endParaRPr lang="ru-RU" sz="2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1138288" y="2724372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1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РЕГПРОЕКТ</a:t>
            </a:r>
            <a:endParaRPr lang="ru-RU" sz="2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9065306" y="2620727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68,5 %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9076543" y="298956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ИСПОЛНЕНИЕ В 2021 ГОДУ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9076543" y="4139799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32,3 %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9076543" y="4539909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ИСПОЛНЕНО ЗА СЧЕТ СРЕДСТВ ФБ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1950555" y="4672020"/>
            <a:ext cx="162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67,3 %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3011838" y="5428669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 66,9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%</a:t>
            </a:r>
            <a:endParaRPr lang="ru-RU" sz="2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1" name="object 141"/>
          <p:cNvGrpSpPr/>
          <p:nvPr/>
        </p:nvGrpSpPr>
        <p:grpSpPr>
          <a:xfrm>
            <a:off x="5867236" y="5785974"/>
            <a:ext cx="571500" cy="440055"/>
            <a:chOff x="7363968" y="5926073"/>
            <a:chExt cx="571500" cy="440055"/>
          </a:xfrm>
        </p:grpSpPr>
        <p:sp>
          <p:nvSpPr>
            <p:cNvPr id="32" name="object 142"/>
            <p:cNvSpPr/>
            <p:nvPr/>
          </p:nvSpPr>
          <p:spPr>
            <a:xfrm>
              <a:off x="7363968" y="5926073"/>
              <a:ext cx="571500" cy="440055"/>
            </a:xfrm>
            <a:custGeom>
              <a:avLst/>
              <a:gdLst/>
              <a:ahLst/>
              <a:cxnLst/>
              <a:rect l="l" t="t" r="r" b="b"/>
              <a:pathLst>
                <a:path w="571500" h="440054">
                  <a:moveTo>
                    <a:pt x="513600" y="375551"/>
                  </a:moveTo>
                  <a:lnTo>
                    <a:pt x="512076" y="375551"/>
                  </a:lnTo>
                  <a:lnTo>
                    <a:pt x="512076" y="374015"/>
                  </a:lnTo>
                  <a:lnTo>
                    <a:pt x="507517" y="369417"/>
                  </a:lnTo>
                  <a:lnTo>
                    <a:pt x="498360" y="369417"/>
                  </a:lnTo>
                  <a:lnTo>
                    <a:pt x="496836" y="370954"/>
                  </a:lnTo>
                  <a:lnTo>
                    <a:pt x="495312" y="370954"/>
                  </a:lnTo>
                  <a:lnTo>
                    <a:pt x="495312" y="372478"/>
                  </a:lnTo>
                  <a:lnTo>
                    <a:pt x="493788" y="372478"/>
                  </a:lnTo>
                  <a:lnTo>
                    <a:pt x="493788" y="374015"/>
                  </a:lnTo>
                  <a:lnTo>
                    <a:pt x="492277" y="374015"/>
                  </a:lnTo>
                  <a:lnTo>
                    <a:pt x="492277" y="378612"/>
                  </a:lnTo>
                  <a:lnTo>
                    <a:pt x="490753" y="378612"/>
                  </a:lnTo>
                  <a:lnTo>
                    <a:pt x="490753" y="381673"/>
                  </a:lnTo>
                  <a:lnTo>
                    <a:pt x="492277" y="383209"/>
                  </a:lnTo>
                  <a:lnTo>
                    <a:pt x="492277" y="386283"/>
                  </a:lnTo>
                  <a:lnTo>
                    <a:pt x="493788" y="386283"/>
                  </a:lnTo>
                  <a:lnTo>
                    <a:pt x="493788" y="387807"/>
                  </a:lnTo>
                  <a:lnTo>
                    <a:pt x="495312" y="387807"/>
                  </a:lnTo>
                  <a:lnTo>
                    <a:pt x="495312" y="389343"/>
                  </a:lnTo>
                  <a:lnTo>
                    <a:pt x="496836" y="389343"/>
                  </a:lnTo>
                  <a:lnTo>
                    <a:pt x="498360" y="390880"/>
                  </a:lnTo>
                  <a:lnTo>
                    <a:pt x="507517" y="390880"/>
                  </a:lnTo>
                  <a:lnTo>
                    <a:pt x="509041" y="389343"/>
                  </a:lnTo>
                  <a:lnTo>
                    <a:pt x="510552" y="389343"/>
                  </a:lnTo>
                  <a:lnTo>
                    <a:pt x="510552" y="387807"/>
                  </a:lnTo>
                  <a:lnTo>
                    <a:pt x="512076" y="387807"/>
                  </a:lnTo>
                  <a:lnTo>
                    <a:pt x="512076" y="384746"/>
                  </a:lnTo>
                  <a:lnTo>
                    <a:pt x="513600" y="384746"/>
                  </a:lnTo>
                  <a:lnTo>
                    <a:pt x="513600" y="375551"/>
                  </a:lnTo>
                  <a:close/>
                </a:path>
                <a:path w="571500" h="440054">
                  <a:moveTo>
                    <a:pt x="570979" y="321373"/>
                  </a:moveTo>
                  <a:lnTo>
                    <a:pt x="569988" y="320370"/>
                  </a:lnTo>
                  <a:lnTo>
                    <a:pt x="553224" y="320370"/>
                  </a:lnTo>
                  <a:lnTo>
                    <a:pt x="553224" y="341820"/>
                  </a:lnTo>
                  <a:lnTo>
                    <a:pt x="553224" y="418465"/>
                  </a:lnTo>
                  <a:lnTo>
                    <a:pt x="21336" y="418465"/>
                  </a:lnTo>
                  <a:lnTo>
                    <a:pt x="21336" y="390880"/>
                  </a:lnTo>
                  <a:lnTo>
                    <a:pt x="463308" y="390880"/>
                  </a:lnTo>
                  <a:lnTo>
                    <a:pt x="467893" y="386283"/>
                  </a:lnTo>
                  <a:lnTo>
                    <a:pt x="467893" y="374015"/>
                  </a:lnTo>
                  <a:lnTo>
                    <a:pt x="463308" y="369417"/>
                  </a:lnTo>
                  <a:lnTo>
                    <a:pt x="431317" y="369417"/>
                  </a:lnTo>
                  <a:lnTo>
                    <a:pt x="431317" y="341820"/>
                  </a:lnTo>
                  <a:lnTo>
                    <a:pt x="553224" y="341820"/>
                  </a:lnTo>
                  <a:lnTo>
                    <a:pt x="553224" y="320370"/>
                  </a:lnTo>
                  <a:lnTo>
                    <a:pt x="542569" y="320370"/>
                  </a:lnTo>
                  <a:lnTo>
                    <a:pt x="542569" y="193141"/>
                  </a:lnTo>
                  <a:lnTo>
                    <a:pt x="547141" y="196202"/>
                  </a:lnTo>
                  <a:lnTo>
                    <a:pt x="550189" y="199275"/>
                  </a:lnTo>
                  <a:lnTo>
                    <a:pt x="554748" y="199275"/>
                  </a:lnTo>
                  <a:lnTo>
                    <a:pt x="556272" y="197739"/>
                  </a:lnTo>
                  <a:lnTo>
                    <a:pt x="557796" y="197739"/>
                  </a:lnTo>
                  <a:lnTo>
                    <a:pt x="562381" y="194678"/>
                  </a:lnTo>
                  <a:lnTo>
                    <a:pt x="563143" y="193141"/>
                  </a:lnTo>
                  <a:lnTo>
                    <a:pt x="563905" y="191604"/>
                  </a:lnTo>
                  <a:lnTo>
                    <a:pt x="563905" y="165544"/>
                  </a:lnTo>
                  <a:lnTo>
                    <a:pt x="563905" y="121094"/>
                  </a:lnTo>
                  <a:lnTo>
                    <a:pt x="562381" y="118033"/>
                  </a:lnTo>
                  <a:lnTo>
                    <a:pt x="559320" y="116497"/>
                  </a:lnTo>
                  <a:lnTo>
                    <a:pt x="542569" y="104152"/>
                  </a:lnTo>
                  <a:lnTo>
                    <a:pt x="542569" y="130276"/>
                  </a:lnTo>
                  <a:lnTo>
                    <a:pt x="542569" y="165544"/>
                  </a:lnTo>
                  <a:lnTo>
                    <a:pt x="521220" y="149809"/>
                  </a:lnTo>
                  <a:lnTo>
                    <a:pt x="521220" y="177812"/>
                  </a:lnTo>
                  <a:lnTo>
                    <a:pt x="521220" y="320370"/>
                  </a:lnTo>
                  <a:lnTo>
                    <a:pt x="431317" y="320370"/>
                  </a:lnTo>
                  <a:lnTo>
                    <a:pt x="431317" y="220726"/>
                  </a:lnTo>
                  <a:lnTo>
                    <a:pt x="434352" y="223786"/>
                  </a:lnTo>
                  <a:lnTo>
                    <a:pt x="435876" y="223786"/>
                  </a:lnTo>
                  <a:lnTo>
                    <a:pt x="438924" y="225323"/>
                  </a:lnTo>
                  <a:lnTo>
                    <a:pt x="445008" y="225323"/>
                  </a:lnTo>
                  <a:lnTo>
                    <a:pt x="445008" y="223786"/>
                  </a:lnTo>
                  <a:lnTo>
                    <a:pt x="446532" y="223786"/>
                  </a:lnTo>
                  <a:lnTo>
                    <a:pt x="449605" y="222262"/>
                  </a:lnTo>
                  <a:lnTo>
                    <a:pt x="450621" y="220726"/>
                  </a:lnTo>
                  <a:lnTo>
                    <a:pt x="452653" y="217665"/>
                  </a:lnTo>
                  <a:lnTo>
                    <a:pt x="452653" y="191604"/>
                  </a:lnTo>
                  <a:lnTo>
                    <a:pt x="452653" y="148678"/>
                  </a:lnTo>
                  <a:lnTo>
                    <a:pt x="451129" y="145618"/>
                  </a:lnTo>
                  <a:lnTo>
                    <a:pt x="448081" y="142557"/>
                  </a:lnTo>
                  <a:lnTo>
                    <a:pt x="429793" y="129552"/>
                  </a:lnTo>
                  <a:lnTo>
                    <a:pt x="429793" y="157886"/>
                  </a:lnTo>
                  <a:lnTo>
                    <a:pt x="429793" y="191604"/>
                  </a:lnTo>
                  <a:lnTo>
                    <a:pt x="426720" y="188531"/>
                  </a:lnTo>
                  <a:lnTo>
                    <a:pt x="408432" y="175221"/>
                  </a:lnTo>
                  <a:lnTo>
                    <a:pt x="408432" y="203860"/>
                  </a:lnTo>
                  <a:lnTo>
                    <a:pt x="408432" y="369417"/>
                  </a:lnTo>
                  <a:lnTo>
                    <a:pt x="335292" y="369417"/>
                  </a:lnTo>
                  <a:lnTo>
                    <a:pt x="335292" y="301967"/>
                  </a:lnTo>
                  <a:lnTo>
                    <a:pt x="335292" y="283578"/>
                  </a:lnTo>
                  <a:lnTo>
                    <a:pt x="330708" y="278980"/>
                  </a:lnTo>
                  <a:lnTo>
                    <a:pt x="312420" y="278980"/>
                  </a:lnTo>
                  <a:lnTo>
                    <a:pt x="312420" y="301967"/>
                  </a:lnTo>
                  <a:lnTo>
                    <a:pt x="312420" y="369417"/>
                  </a:lnTo>
                  <a:lnTo>
                    <a:pt x="262140" y="369417"/>
                  </a:lnTo>
                  <a:lnTo>
                    <a:pt x="262140" y="301967"/>
                  </a:lnTo>
                  <a:lnTo>
                    <a:pt x="312420" y="301967"/>
                  </a:lnTo>
                  <a:lnTo>
                    <a:pt x="312420" y="278980"/>
                  </a:lnTo>
                  <a:lnTo>
                    <a:pt x="243852" y="278980"/>
                  </a:lnTo>
                  <a:lnTo>
                    <a:pt x="239280" y="283578"/>
                  </a:lnTo>
                  <a:lnTo>
                    <a:pt x="239280" y="369417"/>
                  </a:lnTo>
                  <a:lnTo>
                    <a:pt x="166116" y="369417"/>
                  </a:lnTo>
                  <a:lnTo>
                    <a:pt x="166116" y="341820"/>
                  </a:lnTo>
                  <a:lnTo>
                    <a:pt x="166116" y="220726"/>
                  </a:lnTo>
                  <a:lnTo>
                    <a:pt x="166116" y="203860"/>
                  </a:lnTo>
                  <a:lnTo>
                    <a:pt x="182702" y="191604"/>
                  </a:lnTo>
                  <a:lnTo>
                    <a:pt x="286524" y="114973"/>
                  </a:lnTo>
                  <a:lnTo>
                    <a:pt x="408432" y="203860"/>
                  </a:lnTo>
                  <a:lnTo>
                    <a:pt x="408432" y="175221"/>
                  </a:lnTo>
                  <a:lnTo>
                    <a:pt x="325716" y="114973"/>
                  </a:lnTo>
                  <a:lnTo>
                    <a:pt x="294132" y="91960"/>
                  </a:lnTo>
                  <a:lnTo>
                    <a:pt x="294132" y="90424"/>
                  </a:lnTo>
                  <a:lnTo>
                    <a:pt x="292608" y="90424"/>
                  </a:lnTo>
                  <a:lnTo>
                    <a:pt x="289560" y="88900"/>
                  </a:lnTo>
                  <a:lnTo>
                    <a:pt x="285000" y="88900"/>
                  </a:lnTo>
                  <a:lnTo>
                    <a:pt x="281952" y="90424"/>
                  </a:lnTo>
                  <a:lnTo>
                    <a:pt x="280428" y="90424"/>
                  </a:lnTo>
                  <a:lnTo>
                    <a:pt x="280428" y="91960"/>
                  </a:lnTo>
                  <a:lnTo>
                    <a:pt x="147828" y="188531"/>
                  </a:lnTo>
                  <a:lnTo>
                    <a:pt x="144780" y="191604"/>
                  </a:lnTo>
                  <a:lnTo>
                    <a:pt x="144780" y="157886"/>
                  </a:lnTo>
                  <a:lnTo>
                    <a:pt x="239268" y="87363"/>
                  </a:lnTo>
                  <a:lnTo>
                    <a:pt x="245427" y="82765"/>
                  </a:lnTo>
                  <a:lnTo>
                    <a:pt x="286524" y="52108"/>
                  </a:lnTo>
                  <a:lnTo>
                    <a:pt x="429793" y="157886"/>
                  </a:lnTo>
                  <a:lnTo>
                    <a:pt x="429793" y="129552"/>
                  </a:lnTo>
                  <a:lnTo>
                    <a:pt x="385584" y="98107"/>
                  </a:lnTo>
                  <a:lnTo>
                    <a:pt x="399300" y="87363"/>
                  </a:lnTo>
                  <a:lnTo>
                    <a:pt x="521220" y="177812"/>
                  </a:lnTo>
                  <a:lnTo>
                    <a:pt x="521220" y="149809"/>
                  </a:lnTo>
                  <a:lnTo>
                    <a:pt x="436562" y="87363"/>
                  </a:lnTo>
                  <a:lnTo>
                    <a:pt x="430326" y="82765"/>
                  </a:lnTo>
                  <a:lnTo>
                    <a:pt x="405396" y="64376"/>
                  </a:lnTo>
                  <a:lnTo>
                    <a:pt x="402348" y="61315"/>
                  </a:lnTo>
                  <a:lnTo>
                    <a:pt x="397776" y="61315"/>
                  </a:lnTo>
                  <a:lnTo>
                    <a:pt x="393217" y="64376"/>
                  </a:lnTo>
                  <a:lnTo>
                    <a:pt x="367296" y="82765"/>
                  </a:lnTo>
                  <a:lnTo>
                    <a:pt x="344436" y="65913"/>
                  </a:lnTo>
                  <a:lnTo>
                    <a:pt x="399300" y="26047"/>
                  </a:lnTo>
                  <a:lnTo>
                    <a:pt x="542569" y="130276"/>
                  </a:lnTo>
                  <a:lnTo>
                    <a:pt x="542569" y="104152"/>
                  </a:lnTo>
                  <a:lnTo>
                    <a:pt x="436587" y="26047"/>
                  </a:lnTo>
                  <a:lnTo>
                    <a:pt x="405396" y="3060"/>
                  </a:lnTo>
                  <a:lnTo>
                    <a:pt x="402348" y="0"/>
                  </a:lnTo>
                  <a:lnTo>
                    <a:pt x="396252" y="0"/>
                  </a:lnTo>
                  <a:lnTo>
                    <a:pt x="393217" y="3060"/>
                  </a:lnTo>
                  <a:lnTo>
                    <a:pt x="324624" y="52108"/>
                  </a:lnTo>
                  <a:lnTo>
                    <a:pt x="294132" y="29121"/>
                  </a:lnTo>
                  <a:lnTo>
                    <a:pt x="289560" y="26047"/>
                  </a:lnTo>
                  <a:lnTo>
                    <a:pt x="285000" y="26047"/>
                  </a:lnTo>
                  <a:lnTo>
                    <a:pt x="280428" y="29121"/>
                  </a:lnTo>
                  <a:lnTo>
                    <a:pt x="249936" y="52108"/>
                  </a:lnTo>
                  <a:lnTo>
                    <a:pt x="230136" y="37947"/>
                  </a:lnTo>
                  <a:lnTo>
                    <a:pt x="230136" y="65913"/>
                  </a:lnTo>
                  <a:lnTo>
                    <a:pt x="207276" y="82765"/>
                  </a:lnTo>
                  <a:lnTo>
                    <a:pt x="188976" y="69786"/>
                  </a:lnTo>
                  <a:lnTo>
                    <a:pt x="188976" y="98107"/>
                  </a:lnTo>
                  <a:lnTo>
                    <a:pt x="126492" y="142557"/>
                  </a:lnTo>
                  <a:lnTo>
                    <a:pt x="124968" y="145618"/>
                  </a:lnTo>
                  <a:lnTo>
                    <a:pt x="123456" y="147142"/>
                  </a:lnTo>
                  <a:lnTo>
                    <a:pt x="121920" y="150202"/>
                  </a:lnTo>
                  <a:lnTo>
                    <a:pt x="121920" y="217665"/>
                  </a:lnTo>
                  <a:lnTo>
                    <a:pt x="124968" y="222262"/>
                  </a:lnTo>
                  <a:lnTo>
                    <a:pt x="128016" y="223786"/>
                  </a:lnTo>
                  <a:lnTo>
                    <a:pt x="129540" y="225323"/>
                  </a:lnTo>
                  <a:lnTo>
                    <a:pt x="137160" y="225323"/>
                  </a:lnTo>
                  <a:lnTo>
                    <a:pt x="140208" y="223786"/>
                  </a:lnTo>
                  <a:lnTo>
                    <a:pt x="143256" y="220726"/>
                  </a:lnTo>
                  <a:lnTo>
                    <a:pt x="143256" y="320370"/>
                  </a:lnTo>
                  <a:lnTo>
                    <a:pt x="143256" y="341820"/>
                  </a:lnTo>
                  <a:lnTo>
                    <a:pt x="143256" y="369417"/>
                  </a:lnTo>
                  <a:lnTo>
                    <a:pt x="21336" y="369417"/>
                  </a:lnTo>
                  <a:lnTo>
                    <a:pt x="21336" y="341820"/>
                  </a:lnTo>
                  <a:lnTo>
                    <a:pt x="143256" y="341820"/>
                  </a:lnTo>
                  <a:lnTo>
                    <a:pt x="143256" y="320370"/>
                  </a:lnTo>
                  <a:lnTo>
                    <a:pt x="53340" y="320370"/>
                  </a:lnTo>
                  <a:lnTo>
                    <a:pt x="53340" y="193141"/>
                  </a:lnTo>
                  <a:lnTo>
                    <a:pt x="53340" y="177812"/>
                  </a:lnTo>
                  <a:lnTo>
                    <a:pt x="69875" y="165544"/>
                  </a:lnTo>
                  <a:lnTo>
                    <a:pt x="175272" y="87363"/>
                  </a:lnTo>
                  <a:lnTo>
                    <a:pt x="188976" y="98107"/>
                  </a:lnTo>
                  <a:lnTo>
                    <a:pt x="188976" y="69786"/>
                  </a:lnTo>
                  <a:lnTo>
                    <a:pt x="181356" y="64376"/>
                  </a:lnTo>
                  <a:lnTo>
                    <a:pt x="178308" y="61315"/>
                  </a:lnTo>
                  <a:lnTo>
                    <a:pt x="172212" y="61315"/>
                  </a:lnTo>
                  <a:lnTo>
                    <a:pt x="169176" y="64376"/>
                  </a:lnTo>
                  <a:lnTo>
                    <a:pt x="32004" y="165544"/>
                  </a:lnTo>
                  <a:lnTo>
                    <a:pt x="32004" y="130276"/>
                  </a:lnTo>
                  <a:lnTo>
                    <a:pt x="175272" y="26047"/>
                  </a:lnTo>
                  <a:lnTo>
                    <a:pt x="230136" y="65913"/>
                  </a:lnTo>
                  <a:lnTo>
                    <a:pt x="230136" y="37947"/>
                  </a:lnTo>
                  <a:lnTo>
                    <a:pt x="213499" y="26047"/>
                  </a:lnTo>
                  <a:lnTo>
                    <a:pt x="181356" y="3060"/>
                  </a:lnTo>
                  <a:lnTo>
                    <a:pt x="178308" y="0"/>
                  </a:lnTo>
                  <a:lnTo>
                    <a:pt x="172212" y="0"/>
                  </a:lnTo>
                  <a:lnTo>
                    <a:pt x="169176" y="3060"/>
                  </a:lnTo>
                  <a:lnTo>
                    <a:pt x="15240" y="116497"/>
                  </a:lnTo>
                  <a:lnTo>
                    <a:pt x="12192" y="118033"/>
                  </a:lnTo>
                  <a:lnTo>
                    <a:pt x="10668" y="121094"/>
                  </a:lnTo>
                  <a:lnTo>
                    <a:pt x="10668" y="191604"/>
                  </a:lnTo>
                  <a:lnTo>
                    <a:pt x="12192" y="194678"/>
                  </a:lnTo>
                  <a:lnTo>
                    <a:pt x="16764" y="197739"/>
                  </a:lnTo>
                  <a:lnTo>
                    <a:pt x="18288" y="197739"/>
                  </a:lnTo>
                  <a:lnTo>
                    <a:pt x="19812" y="199275"/>
                  </a:lnTo>
                  <a:lnTo>
                    <a:pt x="24384" y="199275"/>
                  </a:lnTo>
                  <a:lnTo>
                    <a:pt x="27432" y="196202"/>
                  </a:lnTo>
                  <a:lnTo>
                    <a:pt x="32004" y="193141"/>
                  </a:lnTo>
                  <a:lnTo>
                    <a:pt x="32004" y="320370"/>
                  </a:lnTo>
                  <a:lnTo>
                    <a:pt x="4572" y="320370"/>
                  </a:lnTo>
                  <a:lnTo>
                    <a:pt x="0" y="324967"/>
                  </a:lnTo>
                  <a:lnTo>
                    <a:pt x="0" y="435330"/>
                  </a:lnTo>
                  <a:lnTo>
                    <a:pt x="4572" y="439928"/>
                  </a:lnTo>
                  <a:lnTo>
                    <a:pt x="569988" y="439928"/>
                  </a:lnTo>
                  <a:lnTo>
                    <a:pt x="570979" y="438924"/>
                  </a:lnTo>
                  <a:lnTo>
                    <a:pt x="570979" y="418465"/>
                  </a:lnTo>
                  <a:lnTo>
                    <a:pt x="570979" y="341820"/>
                  </a:lnTo>
                  <a:lnTo>
                    <a:pt x="570979" y="321373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43"/>
            <p:cNvSpPr/>
            <p:nvPr/>
          </p:nvSpPr>
          <p:spPr>
            <a:xfrm>
              <a:off x="7603249" y="6083953"/>
              <a:ext cx="96012" cy="965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140"/>
          <p:cNvSpPr/>
          <p:nvPr/>
        </p:nvSpPr>
        <p:spPr>
          <a:xfrm>
            <a:off x="5680536" y="5529084"/>
            <a:ext cx="312420" cy="119380"/>
          </a:xfrm>
          <a:custGeom>
            <a:avLst/>
            <a:gdLst/>
            <a:ahLst/>
            <a:cxnLst/>
            <a:rect l="l" t="t" r="r" b="b"/>
            <a:pathLst>
              <a:path w="312420" h="119379">
                <a:moveTo>
                  <a:pt x="175018" y="0"/>
                </a:moveTo>
                <a:lnTo>
                  <a:pt x="121056" y="0"/>
                </a:lnTo>
                <a:lnTo>
                  <a:pt x="103255" y="6492"/>
                </a:lnTo>
                <a:lnTo>
                  <a:pt x="84821" y="19434"/>
                </a:lnTo>
                <a:lnTo>
                  <a:pt x="70104" y="37553"/>
                </a:lnTo>
                <a:lnTo>
                  <a:pt x="43076" y="42305"/>
                </a:lnTo>
                <a:lnTo>
                  <a:pt x="20764" y="57270"/>
                </a:lnTo>
                <a:lnTo>
                  <a:pt x="5595" y="79998"/>
                </a:lnTo>
                <a:lnTo>
                  <a:pt x="0" y="108038"/>
                </a:lnTo>
                <a:lnTo>
                  <a:pt x="0" y="114185"/>
                </a:lnTo>
                <a:lnTo>
                  <a:pt x="4572" y="118782"/>
                </a:lnTo>
                <a:lnTo>
                  <a:pt x="306336" y="118782"/>
                </a:lnTo>
                <a:lnTo>
                  <a:pt x="310896" y="114185"/>
                </a:lnTo>
                <a:lnTo>
                  <a:pt x="310896" y="108038"/>
                </a:lnTo>
                <a:lnTo>
                  <a:pt x="312420" y="106514"/>
                </a:lnTo>
                <a:lnTo>
                  <a:pt x="312420" y="100393"/>
                </a:lnTo>
                <a:lnTo>
                  <a:pt x="311485" y="95795"/>
                </a:lnTo>
                <a:lnTo>
                  <a:pt x="22860" y="95795"/>
                </a:lnTo>
                <a:lnTo>
                  <a:pt x="28932" y="81880"/>
                </a:lnTo>
                <a:lnTo>
                  <a:pt x="39433" y="70696"/>
                </a:lnTo>
                <a:lnTo>
                  <a:pt x="53078" y="63247"/>
                </a:lnTo>
                <a:lnTo>
                  <a:pt x="68580" y="60540"/>
                </a:lnTo>
                <a:lnTo>
                  <a:pt x="83048" y="60540"/>
                </a:lnTo>
                <a:lnTo>
                  <a:pt x="85344" y="59004"/>
                </a:lnTo>
                <a:lnTo>
                  <a:pt x="112204" y="26609"/>
                </a:lnTo>
                <a:lnTo>
                  <a:pt x="147828" y="16065"/>
                </a:lnTo>
                <a:lnTo>
                  <a:pt x="206515" y="16065"/>
                </a:lnTo>
                <a:lnTo>
                  <a:pt x="202484" y="12314"/>
                </a:lnTo>
                <a:lnTo>
                  <a:pt x="186128" y="3233"/>
                </a:lnTo>
                <a:lnTo>
                  <a:pt x="175018" y="0"/>
                </a:lnTo>
                <a:close/>
              </a:path>
              <a:path w="312420" h="119379">
                <a:moveTo>
                  <a:pt x="288601" y="45199"/>
                </a:moveTo>
                <a:lnTo>
                  <a:pt x="236220" y="45199"/>
                </a:lnTo>
                <a:lnTo>
                  <a:pt x="255920" y="49224"/>
                </a:lnTo>
                <a:lnTo>
                  <a:pt x="272615" y="60148"/>
                </a:lnTo>
                <a:lnTo>
                  <a:pt x="284447" y="76247"/>
                </a:lnTo>
                <a:lnTo>
                  <a:pt x="289560" y="95795"/>
                </a:lnTo>
                <a:lnTo>
                  <a:pt x="311485" y="95795"/>
                </a:lnTo>
                <a:lnTo>
                  <a:pt x="306301" y="70308"/>
                </a:lnTo>
                <a:lnTo>
                  <a:pt x="289755" y="45973"/>
                </a:lnTo>
                <a:lnTo>
                  <a:pt x="288601" y="45199"/>
                </a:lnTo>
                <a:close/>
              </a:path>
              <a:path w="312420" h="119379">
                <a:moveTo>
                  <a:pt x="83048" y="60540"/>
                </a:moveTo>
                <a:lnTo>
                  <a:pt x="74676" y="60540"/>
                </a:lnTo>
                <a:lnTo>
                  <a:pt x="80772" y="62064"/>
                </a:lnTo>
                <a:lnTo>
                  <a:pt x="83048" y="60540"/>
                </a:lnTo>
                <a:close/>
              </a:path>
              <a:path w="312420" h="119379">
                <a:moveTo>
                  <a:pt x="206515" y="16065"/>
                </a:moveTo>
                <a:lnTo>
                  <a:pt x="147828" y="16065"/>
                </a:lnTo>
                <a:lnTo>
                  <a:pt x="164355" y="18031"/>
                </a:lnTo>
                <a:lnTo>
                  <a:pt x="179475" y="23748"/>
                </a:lnTo>
                <a:lnTo>
                  <a:pt x="192844" y="32888"/>
                </a:lnTo>
                <a:lnTo>
                  <a:pt x="204228" y="45199"/>
                </a:lnTo>
                <a:lnTo>
                  <a:pt x="207276" y="49796"/>
                </a:lnTo>
                <a:lnTo>
                  <a:pt x="211836" y="51333"/>
                </a:lnTo>
                <a:lnTo>
                  <a:pt x="216408" y="49796"/>
                </a:lnTo>
                <a:lnTo>
                  <a:pt x="222516" y="46735"/>
                </a:lnTo>
                <a:lnTo>
                  <a:pt x="228612" y="45199"/>
                </a:lnTo>
                <a:lnTo>
                  <a:pt x="288601" y="45199"/>
                </a:lnTo>
                <a:lnTo>
                  <a:pt x="265490" y="29688"/>
                </a:lnTo>
                <a:lnTo>
                  <a:pt x="243730" y="25272"/>
                </a:lnTo>
                <a:lnTo>
                  <a:pt x="216408" y="25272"/>
                </a:lnTo>
                <a:lnTo>
                  <a:pt x="206515" y="16065"/>
                </a:lnTo>
                <a:close/>
              </a:path>
              <a:path w="312420" h="119379">
                <a:moveTo>
                  <a:pt x="236220" y="23748"/>
                </a:moveTo>
                <a:lnTo>
                  <a:pt x="222516" y="23748"/>
                </a:lnTo>
                <a:lnTo>
                  <a:pt x="216408" y="25272"/>
                </a:lnTo>
                <a:lnTo>
                  <a:pt x="243730" y="25272"/>
                </a:lnTo>
                <a:lnTo>
                  <a:pt x="236220" y="23748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39"/>
          <p:cNvSpPr/>
          <p:nvPr/>
        </p:nvSpPr>
        <p:spPr>
          <a:xfrm>
            <a:off x="6445213" y="5540817"/>
            <a:ext cx="130542" cy="1295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44"/>
          <p:cNvSpPr/>
          <p:nvPr/>
        </p:nvSpPr>
        <p:spPr>
          <a:xfrm>
            <a:off x="7516743" y="5566354"/>
            <a:ext cx="328930" cy="661670"/>
          </a:xfrm>
          <a:custGeom>
            <a:avLst/>
            <a:gdLst/>
            <a:ahLst/>
            <a:cxnLst/>
            <a:rect l="l" t="t" r="r" b="b"/>
            <a:pathLst>
              <a:path w="328929" h="661670">
                <a:moveTo>
                  <a:pt x="324824" y="0"/>
                </a:moveTo>
                <a:lnTo>
                  <a:pt x="201165" y="0"/>
                </a:lnTo>
                <a:lnTo>
                  <a:pt x="199169" y="1269"/>
                </a:lnTo>
                <a:lnTo>
                  <a:pt x="199169" y="180289"/>
                </a:lnTo>
                <a:lnTo>
                  <a:pt x="182105" y="189160"/>
                </a:lnTo>
                <a:lnTo>
                  <a:pt x="167468" y="200806"/>
                </a:lnTo>
                <a:lnTo>
                  <a:pt x="155744" y="214920"/>
                </a:lnTo>
                <a:lnTo>
                  <a:pt x="147417" y="231194"/>
                </a:lnTo>
                <a:lnTo>
                  <a:pt x="145689" y="231194"/>
                </a:lnTo>
                <a:lnTo>
                  <a:pt x="137066" y="237757"/>
                </a:lnTo>
                <a:lnTo>
                  <a:pt x="83586" y="275530"/>
                </a:lnTo>
                <a:lnTo>
                  <a:pt x="68060" y="289025"/>
                </a:lnTo>
                <a:lnTo>
                  <a:pt x="44771" y="322178"/>
                </a:lnTo>
                <a:lnTo>
                  <a:pt x="4237" y="456172"/>
                </a:lnTo>
                <a:lnTo>
                  <a:pt x="0" y="481292"/>
                </a:lnTo>
                <a:lnTo>
                  <a:pt x="133" y="506874"/>
                </a:lnTo>
                <a:lnTo>
                  <a:pt x="12860" y="556348"/>
                </a:lnTo>
                <a:lnTo>
                  <a:pt x="61158" y="656520"/>
                </a:lnTo>
                <a:lnTo>
                  <a:pt x="66327" y="661446"/>
                </a:lnTo>
                <a:lnTo>
                  <a:pt x="297492" y="661446"/>
                </a:lnTo>
                <a:lnTo>
                  <a:pt x="300960" y="659804"/>
                </a:lnTo>
                <a:lnTo>
                  <a:pt x="302674" y="654877"/>
                </a:lnTo>
                <a:lnTo>
                  <a:pt x="309398" y="640100"/>
                </a:lnTo>
                <a:lnTo>
                  <a:pt x="78417" y="640100"/>
                </a:lnTo>
                <a:lnTo>
                  <a:pt x="33561" y="546492"/>
                </a:lnTo>
                <a:lnTo>
                  <a:pt x="25445" y="526247"/>
                </a:lnTo>
                <a:lnTo>
                  <a:pt x="21698" y="505231"/>
                </a:lnTo>
                <a:lnTo>
                  <a:pt x="22163" y="483880"/>
                </a:lnTo>
                <a:lnTo>
                  <a:pt x="59431" y="346134"/>
                </a:lnTo>
                <a:lnTo>
                  <a:pt x="85148" y="304338"/>
                </a:lnTo>
                <a:lnTo>
                  <a:pt x="140508" y="262379"/>
                </a:lnTo>
                <a:lnTo>
                  <a:pt x="164718" y="262379"/>
                </a:lnTo>
                <a:lnTo>
                  <a:pt x="169112" y="238649"/>
                </a:lnTo>
                <a:lnTo>
                  <a:pt x="194609" y="207777"/>
                </a:lnTo>
                <a:lnTo>
                  <a:pt x="233662" y="196697"/>
                </a:lnTo>
                <a:lnTo>
                  <a:pt x="295508" y="196697"/>
                </a:lnTo>
                <a:lnTo>
                  <a:pt x="290166" y="192392"/>
                </a:lnTo>
                <a:lnTo>
                  <a:pt x="280198" y="185802"/>
                </a:lnTo>
                <a:lnTo>
                  <a:pt x="269908" y="180289"/>
                </a:lnTo>
                <a:lnTo>
                  <a:pt x="269908" y="175336"/>
                </a:lnTo>
                <a:lnTo>
                  <a:pt x="223312" y="175336"/>
                </a:lnTo>
                <a:lnTo>
                  <a:pt x="223312" y="19341"/>
                </a:lnTo>
                <a:lnTo>
                  <a:pt x="326829" y="19341"/>
                </a:lnTo>
                <a:lnTo>
                  <a:pt x="326829" y="1269"/>
                </a:lnTo>
                <a:lnTo>
                  <a:pt x="324824" y="0"/>
                </a:lnTo>
                <a:close/>
              </a:path>
              <a:path w="328929" h="661670">
                <a:moveTo>
                  <a:pt x="281116" y="306720"/>
                </a:moveTo>
                <a:lnTo>
                  <a:pt x="233662" y="306720"/>
                </a:lnTo>
                <a:lnTo>
                  <a:pt x="248059" y="309339"/>
                </a:lnTo>
                <a:lnTo>
                  <a:pt x="259548" y="316579"/>
                </a:lnTo>
                <a:lnTo>
                  <a:pt x="267156" y="327512"/>
                </a:lnTo>
                <a:lnTo>
                  <a:pt x="269908" y="341213"/>
                </a:lnTo>
                <a:lnTo>
                  <a:pt x="269908" y="443041"/>
                </a:lnTo>
                <a:lnTo>
                  <a:pt x="273337" y="444673"/>
                </a:lnTo>
                <a:lnTo>
                  <a:pt x="291729" y="466075"/>
                </a:lnTo>
                <a:lnTo>
                  <a:pt x="305260" y="490247"/>
                </a:lnTo>
                <a:lnTo>
                  <a:pt x="313612" y="516266"/>
                </a:lnTo>
                <a:lnTo>
                  <a:pt x="316466" y="543208"/>
                </a:lnTo>
                <a:lnTo>
                  <a:pt x="315551" y="556757"/>
                </a:lnTo>
                <a:lnTo>
                  <a:pt x="313021" y="570306"/>
                </a:lnTo>
                <a:lnTo>
                  <a:pt x="309201" y="583854"/>
                </a:lnTo>
                <a:lnTo>
                  <a:pt x="304414" y="597401"/>
                </a:lnTo>
                <a:lnTo>
                  <a:pt x="285415" y="640100"/>
                </a:lnTo>
                <a:lnTo>
                  <a:pt x="309398" y="640100"/>
                </a:lnTo>
                <a:lnTo>
                  <a:pt x="325090" y="605610"/>
                </a:lnTo>
                <a:lnTo>
                  <a:pt x="328493" y="597760"/>
                </a:lnTo>
                <a:lnTo>
                  <a:pt x="328493" y="489877"/>
                </a:lnTo>
                <a:lnTo>
                  <a:pt x="326601" y="483880"/>
                </a:lnTo>
                <a:lnTo>
                  <a:pt x="311966" y="457064"/>
                </a:lnTo>
                <a:lnTo>
                  <a:pt x="292324" y="433174"/>
                </a:lnTo>
                <a:lnTo>
                  <a:pt x="292324" y="333002"/>
                </a:lnTo>
                <a:lnTo>
                  <a:pt x="312278" y="310004"/>
                </a:lnTo>
                <a:lnTo>
                  <a:pt x="283700" y="310004"/>
                </a:lnTo>
                <a:lnTo>
                  <a:pt x="281116" y="306720"/>
                </a:lnTo>
                <a:close/>
              </a:path>
              <a:path w="328929" h="661670">
                <a:moveTo>
                  <a:pt x="193761" y="451246"/>
                </a:moveTo>
                <a:lnTo>
                  <a:pt x="169845" y="451246"/>
                </a:lnTo>
                <a:lnTo>
                  <a:pt x="167578" y="459839"/>
                </a:lnTo>
                <a:lnTo>
                  <a:pt x="165959" y="468281"/>
                </a:lnTo>
                <a:lnTo>
                  <a:pt x="164987" y="476415"/>
                </a:lnTo>
                <a:lnTo>
                  <a:pt x="164781" y="481292"/>
                </a:lnTo>
                <a:lnTo>
                  <a:pt x="164663" y="490656"/>
                </a:lnTo>
                <a:lnTo>
                  <a:pt x="169845" y="495583"/>
                </a:lnTo>
                <a:lnTo>
                  <a:pt x="181922" y="495583"/>
                </a:lnTo>
                <a:lnTo>
                  <a:pt x="187091" y="490656"/>
                </a:lnTo>
                <a:lnTo>
                  <a:pt x="187104" y="483880"/>
                </a:lnTo>
                <a:lnTo>
                  <a:pt x="187712" y="474260"/>
                </a:lnTo>
                <a:lnTo>
                  <a:pt x="189465" y="464585"/>
                </a:lnTo>
                <a:lnTo>
                  <a:pt x="192187" y="455219"/>
                </a:lnTo>
                <a:lnTo>
                  <a:pt x="193761" y="451246"/>
                </a:lnTo>
                <a:close/>
              </a:path>
              <a:path w="328929" h="661670">
                <a:moveTo>
                  <a:pt x="164718" y="262379"/>
                </a:moveTo>
                <a:lnTo>
                  <a:pt x="140508" y="262379"/>
                </a:lnTo>
                <a:lnTo>
                  <a:pt x="142718" y="281681"/>
                </a:lnTo>
                <a:lnTo>
                  <a:pt x="149134" y="299750"/>
                </a:lnTo>
                <a:lnTo>
                  <a:pt x="159432" y="315969"/>
                </a:lnTo>
                <a:lnTo>
                  <a:pt x="173286" y="329718"/>
                </a:lnTo>
                <a:lnTo>
                  <a:pt x="143962" y="367495"/>
                </a:lnTo>
                <a:lnTo>
                  <a:pt x="140508" y="370780"/>
                </a:lnTo>
                <a:lnTo>
                  <a:pt x="140508" y="372417"/>
                </a:lnTo>
                <a:lnTo>
                  <a:pt x="137144" y="443041"/>
                </a:lnTo>
                <a:lnTo>
                  <a:pt x="137066" y="451246"/>
                </a:lnTo>
                <a:lnTo>
                  <a:pt x="142235" y="456172"/>
                </a:lnTo>
                <a:lnTo>
                  <a:pt x="152585" y="456172"/>
                </a:lnTo>
                <a:lnTo>
                  <a:pt x="169845" y="451246"/>
                </a:lnTo>
                <a:lnTo>
                  <a:pt x="193761" y="451246"/>
                </a:lnTo>
                <a:lnTo>
                  <a:pt x="195715" y="446315"/>
                </a:lnTo>
                <a:lnTo>
                  <a:pt x="199169" y="439737"/>
                </a:lnTo>
                <a:lnTo>
                  <a:pt x="199169" y="429889"/>
                </a:lnTo>
                <a:lnTo>
                  <a:pt x="161221" y="429889"/>
                </a:lnTo>
                <a:lnTo>
                  <a:pt x="164663" y="377343"/>
                </a:lnTo>
                <a:lnTo>
                  <a:pt x="176741" y="362569"/>
                </a:lnTo>
                <a:lnTo>
                  <a:pt x="199169" y="362569"/>
                </a:lnTo>
                <a:lnTo>
                  <a:pt x="199169" y="341213"/>
                </a:lnTo>
                <a:lnTo>
                  <a:pt x="201890" y="327512"/>
                </a:lnTo>
                <a:lnTo>
                  <a:pt x="209300" y="316579"/>
                </a:lnTo>
                <a:lnTo>
                  <a:pt x="219261" y="310004"/>
                </a:lnTo>
                <a:lnTo>
                  <a:pt x="185364" y="310004"/>
                </a:lnTo>
                <a:lnTo>
                  <a:pt x="169808" y="288662"/>
                </a:lnTo>
                <a:lnTo>
                  <a:pt x="164450" y="263825"/>
                </a:lnTo>
                <a:lnTo>
                  <a:pt x="164718" y="262379"/>
                </a:lnTo>
                <a:close/>
              </a:path>
              <a:path w="328929" h="661670">
                <a:moveTo>
                  <a:pt x="199169" y="362569"/>
                </a:moveTo>
                <a:lnTo>
                  <a:pt x="176741" y="362569"/>
                </a:lnTo>
                <a:lnTo>
                  <a:pt x="176741" y="426605"/>
                </a:lnTo>
                <a:lnTo>
                  <a:pt x="161221" y="429889"/>
                </a:lnTo>
                <a:lnTo>
                  <a:pt x="199169" y="429889"/>
                </a:lnTo>
                <a:lnTo>
                  <a:pt x="199169" y="362569"/>
                </a:lnTo>
                <a:close/>
              </a:path>
              <a:path w="328929" h="661670">
                <a:moveTo>
                  <a:pt x="234747" y="218251"/>
                </a:moveTo>
                <a:lnTo>
                  <a:pt x="217467" y="221257"/>
                </a:lnTo>
                <a:lnTo>
                  <a:pt x="202611" y="231194"/>
                </a:lnTo>
                <a:lnTo>
                  <a:pt x="191911" y="245327"/>
                </a:lnTo>
                <a:lnTo>
                  <a:pt x="188166" y="261773"/>
                </a:lnTo>
                <a:lnTo>
                  <a:pt x="191215" y="278528"/>
                </a:lnTo>
                <a:lnTo>
                  <a:pt x="200896" y="293588"/>
                </a:lnTo>
                <a:lnTo>
                  <a:pt x="202611" y="295230"/>
                </a:lnTo>
                <a:lnTo>
                  <a:pt x="195715" y="298514"/>
                </a:lnTo>
                <a:lnTo>
                  <a:pt x="190546" y="303435"/>
                </a:lnTo>
                <a:lnTo>
                  <a:pt x="185364" y="310004"/>
                </a:lnTo>
                <a:lnTo>
                  <a:pt x="219261" y="310004"/>
                </a:lnTo>
                <a:lnTo>
                  <a:pt x="220268" y="309339"/>
                </a:lnTo>
                <a:lnTo>
                  <a:pt x="233662" y="306720"/>
                </a:lnTo>
                <a:lnTo>
                  <a:pt x="281116" y="306720"/>
                </a:lnTo>
                <a:lnTo>
                  <a:pt x="278531" y="303435"/>
                </a:lnTo>
                <a:lnTo>
                  <a:pt x="273337" y="298514"/>
                </a:lnTo>
                <a:lnTo>
                  <a:pt x="266441" y="295230"/>
                </a:lnTo>
                <a:lnTo>
                  <a:pt x="273426" y="285382"/>
                </a:lnTo>
                <a:lnTo>
                  <a:pt x="233662" y="285382"/>
                </a:lnTo>
                <a:lnTo>
                  <a:pt x="225070" y="283637"/>
                </a:lnTo>
                <a:lnTo>
                  <a:pt x="217930" y="278812"/>
                </a:lnTo>
                <a:lnTo>
                  <a:pt x="213053" y="271521"/>
                </a:lnTo>
                <a:lnTo>
                  <a:pt x="211247" y="262379"/>
                </a:lnTo>
                <a:lnTo>
                  <a:pt x="213053" y="254198"/>
                </a:lnTo>
                <a:lnTo>
                  <a:pt x="217930" y="247402"/>
                </a:lnTo>
                <a:lnTo>
                  <a:pt x="225070" y="242760"/>
                </a:lnTo>
                <a:lnTo>
                  <a:pt x="233662" y="241042"/>
                </a:lnTo>
                <a:lnTo>
                  <a:pt x="274485" y="241042"/>
                </a:lnTo>
                <a:lnTo>
                  <a:pt x="268168" y="231194"/>
                </a:lnTo>
                <a:lnTo>
                  <a:pt x="252347" y="221717"/>
                </a:lnTo>
                <a:lnTo>
                  <a:pt x="234747" y="218251"/>
                </a:lnTo>
                <a:close/>
              </a:path>
              <a:path w="328929" h="661670">
                <a:moveTo>
                  <a:pt x="295508" y="196697"/>
                </a:moveTo>
                <a:lnTo>
                  <a:pt x="233662" y="196697"/>
                </a:lnTo>
                <a:lnTo>
                  <a:pt x="261455" y="201882"/>
                </a:lnTo>
                <a:lnTo>
                  <a:pt x="283916" y="215996"/>
                </a:lnTo>
                <a:lnTo>
                  <a:pt x="298938" y="236882"/>
                </a:lnTo>
                <a:lnTo>
                  <a:pt x="304284" y="261773"/>
                </a:lnTo>
                <a:lnTo>
                  <a:pt x="304334" y="263210"/>
                </a:lnTo>
                <a:lnTo>
                  <a:pt x="303117" y="275831"/>
                </a:lnTo>
                <a:lnTo>
                  <a:pt x="299215" y="288687"/>
                </a:lnTo>
                <a:lnTo>
                  <a:pt x="292755" y="300257"/>
                </a:lnTo>
                <a:lnTo>
                  <a:pt x="283700" y="310004"/>
                </a:lnTo>
                <a:lnTo>
                  <a:pt x="312278" y="310004"/>
                </a:lnTo>
                <a:lnTo>
                  <a:pt x="315858" y="305877"/>
                </a:lnTo>
                <a:lnTo>
                  <a:pt x="326610" y="273673"/>
                </a:lnTo>
                <a:lnTo>
                  <a:pt x="324099" y="239932"/>
                </a:lnTo>
                <a:lnTo>
                  <a:pt x="307843" y="208190"/>
                </a:lnTo>
                <a:lnTo>
                  <a:pt x="299489" y="199905"/>
                </a:lnTo>
                <a:lnTo>
                  <a:pt x="295508" y="196697"/>
                </a:lnTo>
                <a:close/>
              </a:path>
              <a:path w="328929" h="661670">
                <a:moveTo>
                  <a:pt x="274485" y="241042"/>
                </a:moveTo>
                <a:lnTo>
                  <a:pt x="233662" y="241042"/>
                </a:lnTo>
                <a:lnTo>
                  <a:pt x="243268" y="242760"/>
                </a:lnTo>
                <a:lnTo>
                  <a:pt x="250928" y="247402"/>
                </a:lnTo>
                <a:lnTo>
                  <a:pt x="255997" y="254198"/>
                </a:lnTo>
                <a:lnTo>
                  <a:pt x="257830" y="262379"/>
                </a:lnTo>
                <a:lnTo>
                  <a:pt x="255997" y="271521"/>
                </a:lnTo>
                <a:lnTo>
                  <a:pt x="250928" y="278812"/>
                </a:lnTo>
                <a:lnTo>
                  <a:pt x="243268" y="283637"/>
                </a:lnTo>
                <a:lnTo>
                  <a:pt x="233662" y="285382"/>
                </a:lnTo>
                <a:lnTo>
                  <a:pt x="273426" y="285382"/>
                </a:lnTo>
                <a:lnTo>
                  <a:pt x="277141" y="280145"/>
                </a:lnTo>
                <a:lnTo>
                  <a:pt x="280887" y="263210"/>
                </a:lnTo>
                <a:lnTo>
                  <a:pt x="277842" y="246276"/>
                </a:lnTo>
                <a:lnTo>
                  <a:pt x="274485" y="241042"/>
                </a:lnTo>
                <a:close/>
              </a:path>
              <a:path w="328929" h="661670">
                <a:moveTo>
                  <a:pt x="238857" y="173697"/>
                </a:moveTo>
                <a:lnTo>
                  <a:pt x="230233" y="173697"/>
                </a:lnTo>
                <a:lnTo>
                  <a:pt x="223312" y="175336"/>
                </a:lnTo>
                <a:lnTo>
                  <a:pt x="245740" y="175336"/>
                </a:lnTo>
                <a:lnTo>
                  <a:pt x="238857" y="173697"/>
                </a:lnTo>
                <a:close/>
              </a:path>
              <a:path w="328929" h="661670">
                <a:moveTo>
                  <a:pt x="269908" y="19341"/>
                </a:moveTo>
                <a:lnTo>
                  <a:pt x="245740" y="19341"/>
                </a:lnTo>
                <a:lnTo>
                  <a:pt x="245740" y="175336"/>
                </a:lnTo>
                <a:lnTo>
                  <a:pt x="269908" y="175336"/>
                </a:lnTo>
                <a:lnTo>
                  <a:pt x="269908" y="152361"/>
                </a:lnTo>
                <a:lnTo>
                  <a:pt x="321635" y="152361"/>
                </a:lnTo>
                <a:lnTo>
                  <a:pt x="326829" y="147434"/>
                </a:lnTo>
                <a:lnTo>
                  <a:pt x="326829" y="129362"/>
                </a:lnTo>
                <a:lnTo>
                  <a:pt x="269908" y="129362"/>
                </a:lnTo>
                <a:lnTo>
                  <a:pt x="269908" y="108013"/>
                </a:lnTo>
                <a:lnTo>
                  <a:pt x="326829" y="108013"/>
                </a:lnTo>
                <a:lnTo>
                  <a:pt x="326829" y="89966"/>
                </a:lnTo>
                <a:lnTo>
                  <a:pt x="321635" y="85026"/>
                </a:lnTo>
                <a:lnTo>
                  <a:pt x="269908" y="85026"/>
                </a:lnTo>
                <a:lnTo>
                  <a:pt x="269908" y="63677"/>
                </a:lnTo>
                <a:lnTo>
                  <a:pt x="321635" y="63677"/>
                </a:lnTo>
                <a:lnTo>
                  <a:pt x="326829" y="58762"/>
                </a:lnTo>
                <a:lnTo>
                  <a:pt x="326829" y="40677"/>
                </a:lnTo>
                <a:lnTo>
                  <a:pt x="269908" y="40677"/>
                </a:lnTo>
                <a:lnTo>
                  <a:pt x="269908" y="19341"/>
                </a:lnTo>
                <a:close/>
              </a:path>
              <a:path w="328929" h="661670">
                <a:moveTo>
                  <a:pt x="326829" y="108013"/>
                </a:moveTo>
                <a:lnTo>
                  <a:pt x="304414" y="108013"/>
                </a:lnTo>
                <a:lnTo>
                  <a:pt x="304414" y="129362"/>
                </a:lnTo>
                <a:lnTo>
                  <a:pt x="326829" y="129362"/>
                </a:lnTo>
                <a:lnTo>
                  <a:pt x="326829" y="108013"/>
                </a:lnTo>
                <a:close/>
              </a:path>
              <a:path w="328929" h="661670">
                <a:moveTo>
                  <a:pt x="326829" y="19341"/>
                </a:moveTo>
                <a:lnTo>
                  <a:pt x="304414" y="19341"/>
                </a:lnTo>
                <a:lnTo>
                  <a:pt x="304414" y="40677"/>
                </a:lnTo>
                <a:lnTo>
                  <a:pt x="326829" y="40677"/>
                </a:lnTo>
                <a:lnTo>
                  <a:pt x="326829" y="19341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98"/>
          <p:cNvGrpSpPr/>
          <p:nvPr/>
        </p:nvGrpSpPr>
        <p:grpSpPr>
          <a:xfrm>
            <a:off x="4727487" y="2216160"/>
            <a:ext cx="4004613" cy="2361771"/>
            <a:chOff x="8988552" y="3255263"/>
            <a:chExt cx="2984500" cy="1603375"/>
          </a:xfrm>
        </p:grpSpPr>
        <p:sp>
          <p:nvSpPr>
            <p:cNvPr id="47" name="object 99"/>
            <p:cNvSpPr/>
            <p:nvPr/>
          </p:nvSpPr>
          <p:spPr>
            <a:xfrm>
              <a:off x="8988552" y="3255263"/>
              <a:ext cx="2984500" cy="1603375"/>
            </a:xfrm>
            <a:custGeom>
              <a:avLst/>
              <a:gdLst/>
              <a:ahLst/>
              <a:cxnLst/>
              <a:rect l="l" t="t" r="r" b="b"/>
              <a:pathLst>
                <a:path w="2984500" h="1603375">
                  <a:moveTo>
                    <a:pt x="2923540" y="0"/>
                  </a:moveTo>
                  <a:lnTo>
                    <a:pt x="60452" y="0"/>
                  </a:lnTo>
                  <a:lnTo>
                    <a:pt x="36915" y="4748"/>
                  </a:lnTo>
                  <a:lnTo>
                    <a:pt x="17700" y="17700"/>
                  </a:lnTo>
                  <a:lnTo>
                    <a:pt x="4748" y="36915"/>
                  </a:lnTo>
                  <a:lnTo>
                    <a:pt x="0" y="60452"/>
                  </a:lnTo>
                  <a:lnTo>
                    <a:pt x="0" y="1542796"/>
                  </a:lnTo>
                  <a:lnTo>
                    <a:pt x="4748" y="1566332"/>
                  </a:lnTo>
                  <a:lnTo>
                    <a:pt x="17700" y="1585547"/>
                  </a:lnTo>
                  <a:lnTo>
                    <a:pt x="36915" y="1598499"/>
                  </a:lnTo>
                  <a:lnTo>
                    <a:pt x="60452" y="1603248"/>
                  </a:lnTo>
                  <a:lnTo>
                    <a:pt x="2923540" y="1603248"/>
                  </a:lnTo>
                  <a:lnTo>
                    <a:pt x="2947076" y="1598499"/>
                  </a:lnTo>
                  <a:lnTo>
                    <a:pt x="2966291" y="1585547"/>
                  </a:lnTo>
                  <a:lnTo>
                    <a:pt x="2979243" y="1566332"/>
                  </a:lnTo>
                  <a:lnTo>
                    <a:pt x="2983992" y="1542796"/>
                  </a:lnTo>
                  <a:lnTo>
                    <a:pt x="2983992" y="60452"/>
                  </a:lnTo>
                  <a:lnTo>
                    <a:pt x="2979243" y="36915"/>
                  </a:lnTo>
                  <a:lnTo>
                    <a:pt x="2966291" y="17700"/>
                  </a:lnTo>
                  <a:lnTo>
                    <a:pt x="2947076" y="4748"/>
                  </a:lnTo>
                  <a:lnTo>
                    <a:pt x="2923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00"/>
            <p:cNvSpPr/>
            <p:nvPr/>
          </p:nvSpPr>
          <p:spPr>
            <a:xfrm>
              <a:off x="8988552" y="3255263"/>
              <a:ext cx="2984500" cy="1603375"/>
            </a:xfrm>
            <a:custGeom>
              <a:avLst/>
              <a:gdLst/>
              <a:ahLst/>
              <a:cxnLst/>
              <a:rect l="l" t="t" r="r" b="b"/>
              <a:pathLst>
                <a:path w="2984500" h="1603375">
                  <a:moveTo>
                    <a:pt x="0" y="60452"/>
                  </a:moveTo>
                  <a:lnTo>
                    <a:pt x="4748" y="36915"/>
                  </a:lnTo>
                  <a:lnTo>
                    <a:pt x="17700" y="17700"/>
                  </a:lnTo>
                  <a:lnTo>
                    <a:pt x="36915" y="4748"/>
                  </a:lnTo>
                  <a:lnTo>
                    <a:pt x="60452" y="0"/>
                  </a:lnTo>
                  <a:lnTo>
                    <a:pt x="2923540" y="0"/>
                  </a:lnTo>
                  <a:lnTo>
                    <a:pt x="2947076" y="4748"/>
                  </a:lnTo>
                  <a:lnTo>
                    <a:pt x="2966291" y="17700"/>
                  </a:lnTo>
                  <a:lnTo>
                    <a:pt x="2979243" y="36915"/>
                  </a:lnTo>
                  <a:lnTo>
                    <a:pt x="2983992" y="60452"/>
                  </a:lnTo>
                  <a:lnTo>
                    <a:pt x="2983992" y="1542796"/>
                  </a:lnTo>
                  <a:lnTo>
                    <a:pt x="2979243" y="1566332"/>
                  </a:lnTo>
                  <a:lnTo>
                    <a:pt x="2966291" y="1585547"/>
                  </a:lnTo>
                  <a:lnTo>
                    <a:pt x="2947076" y="1598499"/>
                  </a:lnTo>
                  <a:lnTo>
                    <a:pt x="2923540" y="1603248"/>
                  </a:lnTo>
                  <a:lnTo>
                    <a:pt x="60452" y="1603248"/>
                  </a:lnTo>
                  <a:lnTo>
                    <a:pt x="36915" y="1598499"/>
                  </a:lnTo>
                  <a:lnTo>
                    <a:pt x="17700" y="1585547"/>
                  </a:lnTo>
                  <a:lnTo>
                    <a:pt x="4748" y="1566332"/>
                  </a:lnTo>
                  <a:lnTo>
                    <a:pt x="0" y="1542796"/>
                  </a:lnTo>
                  <a:lnTo>
                    <a:pt x="0" y="6045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01"/>
            <p:cNvSpPr/>
            <p:nvPr/>
          </p:nvSpPr>
          <p:spPr>
            <a:xfrm>
              <a:off x="10263886" y="3415919"/>
              <a:ext cx="1190205" cy="2743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07"/>
            <p:cNvSpPr/>
            <p:nvPr/>
          </p:nvSpPr>
          <p:spPr>
            <a:xfrm>
              <a:off x="10148346" y="4140740"/>
              <a:ext cx="872058" cy="2133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08"/>
            <p:cNvSpPr/>
            <p:nvPr/>
          </p:nvSpPr>
          <p:spPr>
            <a:xfrm>
              <a:off x="9375648" y="4501895"/>
              <a:ext cx="2260600" cy="0"/>
            </a:xfrm>
            <a:custGeom>
              <a:avLst/>
              <a:gdLst/>
              <a:ahLst/>
              <a:cxnLst/>
              <a:rect l="l" t="t" r="r" b="b"/>
              <a:pathLst>
                <a:path w="2260600">
                  <a:moveTo>
                    <a:pt x="0" y="0"/>
                  </a:moveTo>
                  <a:lnTo>
                    <a:pt x="2260092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09"/>
            <p:cNvSpPr/>
            <p:nvPr/>
          </p:nvSpPr>
          <p:spPr>
            <a:xfrm>
              <a:off x="9835896" y="4518025"/>
              <a:ext cx="213359" cy="2743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10"/>
            <p:cNvSpPr/>
            <p:nvPr/>
          </p:nvSpPr>
          <p:spPr>
            <a:xfrm>
              <a:off x="9942576" y="4518025"/>
              <a:ext cx="971969" cy="2743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13"/>
            <p:cNvSpPr/>
            <p:nvPr/>
          </p:nvSpPr>
          <p:spPr>
            <a:xfrm>
              <a:off x="9299448" y="3328428"/>
              <a:ext cx="458470" cy="381000"/>
            </a:xfrm>
            <a:custGeom>
              <a:avLst/>
              <a:gdLst/>
              <a:ahLst/>
              <a:cxnLst/>
              <a:rect l="l" t="t" r="r" b="b"/>
              <a:pathLst>
                <a:path w="458470" h="381000">
                  <a:moveTo>
                    <a:pt x="74574" y="28727"/>
                  </a:moveTo>
                  <a:lnTo>
                    <a:pt x="69684" y="24320"/>
                  </a:lnTo>
                  <a:lnTo>
                    <a:pt x="59905" y="24320"/>
                  </a:lnTo>
                  <a:lnTo>
                    <a:pt x="56235" y="28727"/>
                  </a:lnTo>
                  <a:lnTo>
                    <a:pt x="56235" y="37592"/>
                  </a:lnTo>
                  <a:lnTo>
                    <a:pt x="59905" y="40894"/>
                  </a:lnTo>
                  <a:lnTo>
                    <a:pt x="69684" y="40894"/>
                  </a:lnTo>
                  <a:lnTo>
                    <a:pt x="74574" y="37592"/>
                  </a:lnTo>
                  <a:lnTo>
                    <a:pt x="74574" y="28727"/>
                  </a:lnTo>
                  <a:close/>
                </a:path>
                <a:path w="458470" h="381000">
                  <a:moveTo>
                    <a:pt x="314185" y="142633"/>
                  </a:moveTo>
                  <a:lnTo>
                    <a:pt x="310515" y="139319"/>
                  </a:lnTo>
                  <a:lnTo>
                    <a:pt x="300736" y="139319"/>
                  </a:lnTo>
                  <a:lnTo>
                    <a:pt x="295833" y="142633"/>
                  </a:lnTo>
                  <a:lnTo>
                    <a:pt x="295833" y="151485"/>
                  </a:lnTo>
                  <a:lnTo>
                    <a:pt x="300736" y="154787"/>
                  </a:lnTo>
                  <a:lnTo>
                    <a:pt x="310515" y="154787"/>
                  </a:lnTo>
                  <a:lnTo>
                    <a:pt x="314185" y="151485"/>
                  </a:lnTo>
                  <a:lnTo>
                    <a:pt x="314185" y="142633"/>
                  </a:lnTo>
                  <a:close/>
                </a:path>
                <a:path w="458470" h="381000">
                  <a:moveTo>
                    <a:pt x="457949" y="119735"/>
                  </a:moveTo>
                  <a:lnTo>
                    <a:pt x="453390" y="113334"/>
                  </a:lnTo>
                  <a:lnTo>
                    <a:pt x="444893" y="108089"/>
                  </a:lnTo>
                  <a:lnTo>
                    <a:pt x="443763" y="107899"/>
                  </a:lnTo>
                  <a:lnTo>
                    <a:pt x="443763" y="126047"/>
                  </a:lnTo>
                  <a:lnTo>
                    <a:pt x="443763" y="229984"/>
                  </a:lnTo>
                  <a:lnTo>
                    <a:pt x="436753" y="269608"/>
                  </a:lnTo>
                  <a:lnTo>
                    <a:pt x="417017" y="305600"/>
                  </a:lnTo>
                  <a:lnTo>
                    <a:pt x="386524" y="335584"/>
                  </a:lnTo>
                  <a:lnTo>
                    <a:pt x="347192" y="357149"/>
                  </a:lnTo>
                  <a:lnTo>
                    <a:pt x="327621" y="364883"/>
                  </a:lnTo>
                  <a:lnTo>
                    <a:pt x="319074" y="364883"/>
                  </a:lnTo>
                  <a:lnTo>
                    <a:pt x="261912" y="337121"/>
                  </a:lnTo>
                  <a:lnTo>
                    <a:pt x="232575" y="309740"/>
                  </a:lnTo>
                  <a:lnTo>
                    <a:pt x="212864" y="276758"/>
                  </a:lnTo>
                  <a:lnTo>
                    <a:pt x="204152" y="239941"/>
                  </a:lnTo>
                  <a:lnTo>
                    <a:pt x="213093" y="233743"/>
                  </a:lnTo>
                  <a:lnTo>
                    <a:pt x="221576" y="226809"/>
                  </a:lnTo>
                  <a:lnTo>
                    <a:pt x="229603" y="219252"/>
                  </a:lnTo>
                  <a:lnTo>
                    <a:pt x="237172" y="211188"/>
                  </a:lnTo>
                  <a:lnTo>
                    <a:pt x="243814" y="214909"/>
                  </a:lnTo>
                  <a:lnTo>
                    <a:pt x="250913" y="217690"/>
                  </a:lnTo>
                  <a:lnTo>
                    <a:pt x="258470" y="219443"/>
                  </a:lnTo>
                  <a:lnTo>
                    <a:pt x="266496" y="220040"/>
                  </a:lnTo>
                  <a:lnTo>
                    <a:pt x="274688" y="219430"/>
                  </a:lnTo>
                  <a:lnTo>
                    <a:pt x="282536" y="217563"/>
                  </a:lnTo>
                  <a:lnTo>
                    <a:pt x="289699" y="214452"/>
                  </a:lnTo>
                  <a:lnTo>
                    <a:pt x="294271" y="211188"/>
                  </a:lnTo>
                  <a:lnTo>
                    <a:pt x="295833" y="210083"/>
                  </a:lnTo>
                  <a:lnTo>
                    <a:pt x="299516" y="207873"/>
                  </a:lnTo>
                  <a:lnTo>
                    <a:pt x="300240" y="204546"/>
                  </a:lnTo>
                  <a:lnTo>
                    <a:pt x="300736" y="202349"/>
                  </a:lnTo>
                  <a:lnTo>
                    <a:pt x="293395" y="195707"/>
                  </a:lnTo>
                  <a:lnTo>
                    <a:pt x="288505" y="194602"/>
                  </a:lnTo>
                  <a:lnTo>
                    <a:pt x="279946" y="202349"/>
                  </a:lnTo>
                  <a:lnTo>
                    <a:pt x="272618" y="204546"/>
                  </a:lnTo>
                  <a:lnTo>
                    <a:pt x="260388" y="204546"/>
                  </a:lnTo>
                  <a:lnTo>
                    <a:pt x="253060" y="202349"/>
                  </a:lnTo>
                  <a:lnTo>
                    <a:pt x="248158" y="197916"/>
                  </a:lnTo>
                  <a:lnTo>
                    <a:pt x="258889" y="180581"/>
                  </a:lnTo>
                  <a:lnTo>
                    <a:pt x="267106" y="161988"/>
                  </a:lnTo>
                  <a:lnTo>
                    <a:pt x="272567" y="142570"/>
                  </a:lnTo>
                  <a:lnTo>
                    <a:pt x="275056" y="122732"/>
                  </a:lnTo>
                  <a:lnTo>
                    <a:pt x="438886" y="122732"/>
                  </a:lnTo>
                  <a:lnTo>
                    <a:pt x="443763" y="126047"/>
                  </a:lnTo>
                  <a:lnTo>
                    <a:pt x="443763" y="107899"/>
                  </a:lnTo>
                  <a:lnTo>
                    <a:pt x="433984" y="106146"/>
                  </a:lnTo>
                  <a:lnTo>
                    <a:pt x="275056" y="106146"/>
                  </a:lnTo>
                  <a:lnTo>
                    <a:pt x="275056" y="16573"/>
                  </a:lnTo>
                  <a:lnTo>
                    <a:pt x="273253" y="8826"/>
                  </a:lnTo>
                  <a:lnTo>
                    <a:pt x="272910" y="7353"/>
                  </a:lnTo>
                  <a:lnTo>
                    <a:pt x="267106" y="0"/>
                  </a:lnTo>
                  <a:lnTo>
                    <a:pt x="257949" y="0"/>
                  </a:lnTo>
                  <a:lnTo>
                    <a:pt x="257949" y="12153"/>
                  </a:lnTo>
                  <a:lnTo>
                    <a:pt x="257949" y="114985"/>
                  </a:lnTo>
                  <a:lnTo>
                    <a:pt x="250926" y="155714"/>
                  </a:lnTo>
                  <a:lnTo>
                    <a:pt x="231203" y="191973"/>
                  </a:lnTo>
                  <a:lnTo>
                    <a:pt x="200685" y="221818"/>
                  </a:lnTo>
                  <a:lnTo>
                    <a:pt x="161366" y="243255"/>
                  </a:lnTo>
                  <a:lnTo>
                    <a:pt x="141808" y="250990"/>
                  </a:lnTo>
                  <a:lnTo>
                    <a:pt x="133248" y="250990"/>
                  </a:lnTo>
                  <a:lnTo>
                    <a:pt x="74358" y="221500"/>
                  </a:lnTo>
                  <a:lnTo>
                    <a:pt x="43853" y="191147"/>
                  </a:lnTo>
                  <a:lnTo>
                    <a:pt x="24117" y="154774"/>
                  </a:lnTo>
                  <a:lnTo>
                    <a:pt x="17119" y="114985"/>
                  </a:lnTo>
                  <a:lnTo>
                    <a:pt x="17119" y="12153"/>
                  </a:lnTo>
                  <a:lnTo>
                    <a:pt x="22009" y="8826"/>
                  </a:lnTo>
                  <a:lnTo>
                    <a:pt x="253060" y="8826"/>
                  </a:lnTo>
                  <a:lnTo>
                    <a:pt x="257949" y="12153"/>
                  </a:lnTo>
                  <a:lnTo>
                    <a:pt x="257949" y="0"/>
                  </a:lnTo>
                  <a:lnTo>
                    <a:pt x="7480" y="0"/>
                  </a:lnTo>
                  <a:lnTo>
                    <a:pt x="1955" y="7353"/>
                  </a:lnTo>
                  <a:lnTo>
                    <a:pt x="0" y="16573"/>
                  </a:lnTo>
                  <a:lnTo>
                    <a:pt x="0" y="114985"/>
                  </a:lnTo>
                  <a:lnTo>
                    <a:pt x="7670" y="159981"/>
                  </a:lnTo>
                  <a:lnTo>
                    <a:pt x="29337" y="200418"/>
                  </a:lnTo>
                  <a:lnTo>
                    <a:pt x="62915" y="233794"/>
                  </a:lnTo>
                  <a:lnTo>
                    <a:pt x="106362" y="257632"/>
                  </a:lnTo>
                  <a:lnTo>
                    <a:pt x="137528" y="266471"/>
                  </a:lnTo>
                  <a:lnTo>
                    <a:pt x="146621" y="265645"/>
                  </a:lnTo>
                  <a:lnTo>
                    <a:pt x="155257" y="263156"/>
                  </a:lnTo>
                  <a:lnTo>
                    <a:pt x="168706" y="257632"/>
                  </a:lnTo>
                  <a:lnTo>
                    <a:pt x="180936" y="253212"/>
                  </a:lnTo>
                  <a:lnTo>
                    <a:pt x="185013" y="250990"/>
                  </a:lnTo>
                  <a:lnTo>
                    <a:pt x="187045" y="249885"/>
                  </a:lnTo>
                  <a:lnTo>
                    <a:pt x="198475" y="288353"/>
                  </a:lnTo>
                  <a:lnTo>
                    <a:pt x="220802" y="322872"/>
                  </a:lnTo>
                  <a:lnTo>
                    <a:pt x="252526" y="351586"/>
                  </a:lnTo>
                  <a:lnTo>
                    <a:pt x="292176" y="372630"/>
                  </a:lnTo>
                  <a:lnTo>
                    <a:pt x="323354" y="380644"/>
                  </a:lnTo>
                  <a:lnTo>
                    <a:pt x="332435" y="380022"/>
                  </a:lnTo>
                  <a:lnTo>
                    <a:pt x="341071" y="378155"/>
                  </a:lnTo>
                  <a:lnTo>
                    <a:pt x="354520" y="372630"/>
                  </a:lnTo>
                  <a:lnTo>
                    <a:pt x="368350" y="364883"/>
                  </a:lnTo>
                  <a:lnTo>
                    <a:pt x="397954" y="348322"/>
                  </a:lnTo>
                  <a:lnTo>
                    <a:pt x="431533" y="314998"/>
                  </a:lnTo>
                  <a:lnTo>
                    <a:pt x="453199" y="274828"/>
                  </a:lnTo>
                  <a:lnTo>
                    <a:pt x="457949" y="247053"/>
                  </a:lnTo>
                  <a:lnTo>
                    <a:pt x="457949" y="122732"/>
                  </a:lnTo>
                  <a:lnTo>
                    <a:pt x="457949" y="119735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14"/>
            <p:cNvSpPr/>
            <p:nvPr/>
          </p:nvSpPr>
          <p:spPr>
            <a:xfrm>
              <a:off x="9374022" y="3467747"/>
              <a:ext cx="125920" cy="652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15"/>
            <p:cNvSpPr/>
            <p:nvPr/>
          </p:nvSpPr>
          <p:spPr>
            <a:xfrm>
              <a:off x="9348343" y="3352749"/>
              <a:ext cx="177800" cy="75565"/>
            </a:xfrm>
            <a:custGeom>
              <a:avLst/>
              <a:gdLst/>
              <a:ahLst/>
              <a:cxnLst/>
              <a:rect l="l" t="t" r="r" b="b"/>
              <a:pathLst>
                <a:path w="177800" h="75564">
                  <a:moveTo>
                    <a:pt x="68465" y="63017"/>
                  </a:moveTo>
                  <a:lnTo>
                    <a:pt x="34239" y="49758"/>
                  </a:lnTo>
                  <a:lnTo>
                    <a:pt x="26035" y="50380"/>
                  </a:lnTo>
                  <a:lnTo>
                    <a:pt x="0" y="67449"/>
                  </a:lnTo>
                  <a:lnTo>
                    <a:pt x="7340" y="74079"/>
                  </a:lnTo>
                  <a:lnTo>
                    <a:pt x="12230" y="75184"/>
                  </a:lnTo>
                  <a:lnTo>
                    <a:pt x="15900" y="71869"/>
                  </a:lnTo>
                  <a:lnTo>
                    <a:pt x="22009" y="67449"/>
                  </a:lnTo>
                  <a:lnTo>
                    <a:pt x="28117" y="65239"/>
                  </a:lnTo>
                  <a:lnTo>
                    <a:pt x="41567" y="65239"/>
                  </a:lnTo>
                  <a:lnTo>
                    <a:pt x="47688" y="67449"/>
                  </a:lnTo>
                  <a:lnTo>
                    <a:pt x="56235" y="75184"/>
                  </a:lnTo>
                  <a:lnTo>
                    <a:pt x="62357" y="74079"/>
                  </a:lnTo>
                  <a:lnTo>
                    <a:pt x="64795" y="70751"/>
                  </a:lnTo>
                  <a:lnTo>
                    <a:pt x="68465" y="67449"/>
                  </a:lnTo>
                  <a:lnTo>
                    <a:pt x="68465" y="63017"/>
                  </a:lnTo>
                  <a:close/>
                </a:path>
                <a:path w="177800" h="75564">
                  <a:moveTo>
                    <a:pt x="169926" y="4406"/>
                  </a:moveTo>
                  <a:lnTo>
                    <a:pt x="166268" y="0"/>
                  </a:lnTo>
                  <a:lnTo>
                    <a:pt x="47688" y="0"/>
                  </a:lnTo>
                  <a:lnTo>
                    <a:pt x="44018" y="4406"/>
                  </a:lnTo>
                  <a:lnTo>
                    <a:pt x="44018" y="13271"/>
                  </a:lnTo>
                  <a:lnTo>
                    <a:pt x="47688" y="16573"/>
                  </a:lnTo>
                  <a:lnTo>
                    <a:pt x="166268" y="16573"/>
                  </a:lnTo>
                  <a:lnTo>
                    <a:pt x="169926" y="13271"/>
                  </a:lnTo>
                  <a:lnTo>
                    <a:pt x="169926" y="4406"/>
                  </a:lnTo>
                  <a:close/>
                </a:path>
                <a:path w="177800" h="75564">
                  <a:moveTo>
                    <a:pt x="177266" y="67449"/>
                  </a:moveTo>
                  <a:lnTo>
                    <a:pt x="143052" y="49758"/>
                  </a:lnTo>
                  <a:lnTo>
                    <a:pt x="134823" y="50380"/>
                  </a:lnTo>
                  <a:lnTo>
                    <a:pt x="126834" y="52247"/>
                  </a:lnTo>
                  <a:lnTo>
                    <a:pt x="119303" y="55359"/>
                  </a:lnTo>
                  <a:lnTo>
                    <a:pt x="112471" y="59702"/>
                  </a:lnTo>
                  <a:lnTo>
                    <a:pt x="108800" y="63017"/>
                  </a:lnTo>
                  <a:lnTo>
                    <a:pt x="108800" y="67449"/>
                  </a:lnTo>
                  <a:lnTo>
                    <a:pt x="112471" y="70751"/>
                  </a:lnTo>
                  <a:lnTo>
                    <a:pt x="114922" y="74079"/>
                  </a:lnTo>
                  <a:lnTo>
                    <a:pt x="121031" y="75184"/>
                  </a:lnTo>
                  <a:lnTo>
                    <a:pt x="129603" y="67449"/>
                  </a:lnTo>
                  <a:lnTo>
                    <a:pt x="135699" y="65239"/>
                  </a:lnTo>
                  <a:lnTo>
                    <a:pt x="149148" y="65239"/>
                  </a:lnTo>
                  <a:lnTo>
                    <a:pt x="155257" y="67449"/>
                  </a:lnTo>
                  <a:lnTo>
                    <a:pt x="163817" y="75184"/>
                  </a:lnTo>
                  <a:lnTo>
                    <a:pt x="169926" y="74079"/>
                  </a:lnTo>
                  <a:lnTo>
                    <a:pt x="177266" y="67449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16"/>
            <p:cNvSpPr/>
            <p:nvPr/>
          </p:nvSpPr>
          <p:spPr>
            <a:xfrm>
              <a:off x="9559836" y="3581641"/>
              <a:ext cx="125920" cy="652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17"/>
            <p:cNvSpPr/>
            <p:nvPr/>
          </p:nvSpPr>
          <p:spPr>
            <a:xfrm>
              <a:off x="9631972" y="3467747"/>
              <a:ext cx="80010" cy="81280"/>
            </a:xfrm>
            <a:custGeom>
              <a:avLst/>
              <a:gdLst/>
              <a:ahLst/>
              <a:cxnLst/>
              <a:rect l="l" t="t" r="r" b="b"/>
              <a:pathLst>
                <a:path w="80009" h="81279">
                  <a:moveTo>
                    <a:pt x="72136" y="3314"/>
                  </a:moveTo>
                  <a:lnTo>
                    <a:pt x="68453" y="0"/>
                  </a:lnTo>
                  <a:lnTo>
                    <a:pt x="3670" y="0"/>
                  </a:lnTo>
                  <a:lnTo>
                    <a:pt x="0" y="3314"/>
                  </a:lnTo>
                  <a:lnTo>
                    <a:pt x="0" y="12166"/>
                  </a:lnTo>
                  <a:lnTo>
                    <a:pt x="3670" y="15468"/>
                  </a:lnTo>
                  <a:lnTo>
                    <a:pt x="68453" y="15468"/>
                  </a:lnTo>
                  <a:lnTo>
                    <a:pt x="72136" y="12166"/>
                  </a:lnTo>
                  <a:lnTo>
                    <a:pt x="72136" y="3314"/>
                  </a:lnTo>
                  <a:close/>
                </a:path>
                <a:path w="80009" h="81279">
                  <a:moveTo>
                    <a:pt x="79463" y="63030"/>
                  </a:moveTo>
                  <a:lnTo>
                    <a:pt x="72136" y="56388"/>
                  </a:lnTo>
                  <a:lnTo>
                    <a:pt x="67233" y="55283"/>
                  </a:lnTo>
                  <a:lnTo>
                    <a:pt x="62344" y="58597"/>
                  </a:lnTo>
                  <a:lnTo>
                    <a:pt x="57467" y="63030"/>
                  </a:lnTo>
                  <a:lnTo>
                    <a:pt x="51346" y="65227"/>
                  </a:lnTo>
                  <a:lnTo>
                    <a:pt x="37896" y="65227"/>
                  </a:lnTo>
                  <a:lnTo>
                    <a:pt x="31788" y="63030"/>
                  </a:lnTo>
                  <a:lnTo>
                    <a:pt x="23215" y="55283"/>
                  </a:lnTo>
                  <a:lnTo>
                    <a:pt x="17119" y="56388"/>
                  </a:lnTo>
                  <a:lnTo>
                    <a:pt x="14668" y="59715"/>
                  </a:lnTo>
                  <a:lnTo>
                    <a:pt x="11010" y="63030"/>
                  </a:lnTo>
                  <a:lnTo>
                    <a:pt x="11010" y="68554"/>
                  </a:lnTo>
                  <a:lnTo>
                    <a:pt x="14668" y="70764"/>
                  </a:lnTo>
                  <a:lnTo>
                    <a:pt x="21501" y="75133"/>
                  </a:lnTo>
                  <a:lnTo>
                    <a:pt x="29019" y="78244"/>
                  </a:lnTo>
                  <a:lnTo>
                    <a:pt x="37007" y="80111"/>
                  </a:lnTo>
                  <a:lnTo>
                    <a:pt x="45237" y="80721"/>
                  </a:lnTo>
                  <a:lnTo>
                    <a:pt x="53251" y="80111"/>
                  </a:lnTo>
                  <a:lnTo>
                    <a:pt x="60820" y="78244"/>
                  </a:lnTo>
                  <a:lnTo>
                    <a:pt x="67919" y="75133"/>
                  </a:lnTo>
                  <a:lnTo>
                    <a:pt x="74561" y="70764"/>
                  </a:lnTo>
                  <a:lnTo>
                    <a:pt x="78244" y="68554"/>
                  </a:lnTo>
                  <a:lnTo>
                    <a:pt x="79463" y="6303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056330" y="3166212"/>
            <a:ext cx="162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5,0 %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121532" y="4080170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 100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%</a:t>
            </a:r>
            <a:endParaRPr lang="ru-RU" sz="2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9637"/>
            <a:ext cx="12237720" cy="5755005"/>
          </a:xfrm>
          <a:custGeom>
            <a:avLst/>
            <a:gdLst/>
            <a:ahLst/>
            <a:cxnLst/>
            <a:rect l="l" t="t" r="r" b="b"/>
            <a:pathLst>
              <a:path w="12237720" h="5755005">
                <a:moveTo>
                  <a:pt x="12237720" y="0"/>
                </a:moveTo>
                <a:lnTo>
                  <a:pt x="0" y="0"/>
                </a:lnTo>
                <a:lnTo>
                  <a:pt x="0" y="5754624"/>
                </a:lnTo>
                <a:lnTo>
                  <a:pt x="12237720" y="5754624"/>
                </a:lnTo>
                <a:lnTo>
                  <a:pt x="122377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36473" y="962914"/>
            <a:ext cx="4540885" cy="457200"/>
            <a:chOff x="436473" y="962914"/>
            <a:chExt cx="4540885" cy="457200"/>
          </a:xfrm>
        </p:grpSpPr>
        <p:sp>
          <p:nvSpPr>
            <p:cNvPr id="4" name="object 4"/>
            <p:cNvSpPr/>
            <p:nvPr/>
          </p:nvSpPr>
          <p:spPr>
            <a:xfrm>
              <a:off x="436473" y="962914"/>
              <a:ext cx="2893441" cy="457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1669" y="962914"/>
              <a:ext cx="1775205" cy="457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73962" y="1588008"/>
            <a:ext cx="1973124" cy="2629027"/>
            <a:chOff x="473962" y="1588008"/>
            <a:chExt cx="1973124" cy="2629027"/>
          </a:xfrm>
        </p:grpSpPr>
        <p:sp>
          <p:nvSpPr>
            <p:cNvPr id="7" name="object 7"/>
            <p:cNvSpPr/>
            <p:nvPr/>
          </p:nvSpPr>
          <p:spPr>
            <a:xfrm>
              <a:off x="473962" y="1607820"/>
              <a:ext cx="1960245" cy="2609215"/>
            </a:xfrm>
            <a:custGeom>
              <a:avLst/>
              <a:gdLst/>
              <a:ahLst/>
              <a:cxnLst/>
              <a:rect l="l" t="t" r="r" b="b"/>
              <a:pathLst>
                <a:path w="1960245" h="2609215">
                  <a:moveTo>
                    <a:pt x="1901572" y="0"/>
                  </a:moveTo>
                  <a:lnTo>
                    <a:pt x="58346" y="0"/>
                  </a:lnTo>
                  <a:lnTo>
                    <a:pt x="35636" y="4589"/>
                  </a:lnTo>
                  <a:lnTo>
                    <a:pt x="17090" y="17097"/>
                  </a:lnTo>
                  <a:lnTo>
                    <a:pt x="4585" y="35629"/>
                  </a:lnTo>
                  <a:lnTo>
                    <a:pt x="0" y="58293"/>
                  </a:lnTo>
                  <a:lnTo>
                    <a:pt x="0" y="2550795"/>
                  </a:lnTo>
                  <a:lnTo>
                    <a:pt x="4585" y="2573458"/>
                  </a:lnTo>
                  <a:lnTo>
                    <a:pt x="17090" y="2591990"/>
                  </a:lnTo>
                  <a:lnTo>
                    <a:pt x="35636" y="2604498"/>
                  </a:lnTo>
                  <a:lnTo>
                    <a:pt x="58346" y="2609088"/>
                  </a:lnTo>
                  <a:lnTo>
                    <a:pt x="1901572" y="2609088"/>
                  </a:lnTo>
                  <a:lnTo>
                    <a:pt x="1924235" y="2604498"/>
                  </a:lnTo>
                  <a:lnTo>
                    <a:pt x="1942767" y="2591990"/>
                  </a:lnTo>
                  <a:lnTo>
                    <a:pt x="1955275" y="2573458"/>
                  </a:lnTo>
                  <a:lnTo>
                    <a:pt x="1959865" y="2550795"/>
                  </a:lnTo>
                  <a:lnTo>
                    <a:pt x="1959865" y="58293"/>
                  </a:lnTo>
                  <a:lnTo>
                    <a:pt x="1955275" y="35629"/>
                  </a:lnTo>
                  <a:lnTo>
                    <a:pt x="1942767" y="17097"/>
                  </a:lnTo>
                  <a:lnTo>
                    <a:pt x="1924235" y="4589"/>
                  </a:lnTo>
                  <a:lnTo>
                    <a:pt x="1901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3962" y="1607820"/>
              <a:ext cx="1960245" cy="2609215"/>
            </a:xfrm>
            <a:custGeom>
              <a:avLst/>
              <a:gdLst/>
              <a:ahLst/>
              <a:cxnLst/>
              <a:rect l="l" t="t" r="r" b="b"/>
              <a:pathLst>
                <a:path w="1960245" h="2609215">
                  <a:moveTo>
                    <a:pt x="0" y="58293"/>
                  </a:moveTo>
                  <a:lnTo>
                    <a:pt x="4585" y="35629"/>
                  </a:lnTo>
                  <a:lnTo>
                    <a:pt x="17090" y="17097"/>
                  </a:lnTo>
                  <a:lnTo>
                    <a:pt x="35636" y="4589"/>
                  </a:lnTo>
                  <a:lnTo>
                    <a:pt x="58346" y="0"/>
                  </a:lnTo>
                  <a:lnTo>
                    <a:pt x="1901572" y="0"/>
                  </a:lnTo>
                  <a:lnTo>
                    <a:pt x="1924235" y="4589"/>
                  </a:lnTo>
                  <a:lnTo>
                    <a:pt x="1942767" y="17097"/>
                  </a:lnTo>
                  <a:lnTo>
                    <a:pt x="1955275" y="35629"/>
                  </a:lnTo>
                  <a:lnTo>
                    <a:pt x="1959865" y="58293"/>
                  </a:lnTo>
                  <a:lnTo>
                    <a:pt x="1959865" y="2550795"/>
                  </a:lnTo>
                  <a:lnTo>
                    <a:pt x="1955275" y="2573458"/>
                  </a:lnTo>
                  <a:lnTo>
                    <a:pt x="1942767" y="2591990"/>
                  </a:lnTo>
                  <a:lnTo>
                    <a:pt x="1924235" y="2604498"/>
                  </a:lnTo>
                  <a:lnTo>
                    <a:pt x="1901572" y="2609088"/>
                  </a:lnTo>
                  <a:lnTo>
                    <a:pt x="58346" y="2609088"/>
                  </a:lnTo>
                  <a:lnTo>
                    <a:pt x="35636" y="2604498"/>
                  </a:lnTo>
                  <a:lnTo>
                    <a:pt x="17090" y="2591990"/>
                  </a:lnTo>
                  <a:lnTo>
                    <a:pt x="4585" y="2573458"/>
                  </a:lnTo>
                  <a:lnTo>
                    <a:pt x="0" y="2550795"/>
                  </a:lnTo>
                  <a:lnTo>
                    <a:pt x="0" y="58293"/>
                  </a:lnTo>
                  <a:close/>
                </a:path>
              </a:pathLst>
            </a:custGeom>
            <a:ln w="9144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6480" y="2519426"/>
              <a:ext cx="1800606" cy="213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1582" y="1588008"/>
              <a:ext cx="1963420" cy="893444"/>
            </a:xfrm>
            <a:custGeom>
              <a:avLst/>
              <a:gdLst/>
              <a:ahLst/>
              <a:cxnLst/>
              <a:rect l="l" t="t" r="r" b="b"/>
              <a:pathLst>
                <a:path w="1963420" h="893444">
                  <a:moveTo>
                    <a:pt x="1918463" y="0"/>
                  </a:moveTo>
                  <a:lnTo>
                    <a:pt x="44475" y="0"/>
                  </a:lnTo>
                  <a:lnTo>
                    <a:pt x="27164" y="3498"/>
                  </a:lnTo>
                  <a:lnTo>
                    <a:pt x="13027" y="13033"/>
                  </a:lnTo>
                  <a:lnTo>
                    <a:pt x="3495" y="27164"/>
                  </a:lnTo>
                  <a:lnTo>
                    <a:pt x="0" y="44450"/>
                  </a:lnTo>
                  <a:lnTo>
                    <a:pt x="0" y="848614"/>
                  </a:lnTo>
                  <a:lnTo>
                    <a:pt x="3495" y="865899"/>
                  </a:lnTo>
                  <a:lnTo>
                    <a:pt x="13027" y="880030"/>
                  </a:lnTo>
                  <a:lnTo>
                    <a:pt x="27164" y="889565"/>
                  </a:lnTo>
                  <a:lnTo>
                    <a:pt x="44475" y="893064"/>
                  </a:lnTo>
                  <a:lnTo>
                    <a:pt x="1918463" y="893064"/>
                  </a:lnTo>
                  <a:lnTo>
                    <a:pt x="1935749" y="889565"/>
                  </a:lnTo>
                  <a:lnTo>
                    <a:pt x="1949879" y="880030"/>
                  </a:lnTo>
                  <a:lnTo>
                    <a:pt x="1959414" y="865899"/>
                  </a:lnTo>
                  <a:lnTo>
                    <a:pt x="1962913" y="848614"/>
                  </a:lnTo>
                  <a:lnTo>
                    <a:pt x="1962913" y="44450"/>
                  </a:lnTo>
                  <a:lnTo>
                    <a:pt x="1959414" y="27164"/>
                  </a:lnTo>
                  <a:lnTo>
                    <a:pt x="1949879" y="13033"/>
                  </a:lnTo>
                  <a:lnTo>
                    <a:pt x="1935749" y="3498"/>
                  </a:lnTo>
                  <a:lnTo>
                    <a:pt x="1918463" y="0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50238" y="2136902"/>
              <a:ext cx="754710" cy="1828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3714" y="3224784"/>
              <a:ext cx="1516380" cy="0"/>
            </a:xfrm>
            <a:custGeom>
              <a:avLst/>
              <a:gdLst/>
              <a:ahLst/>
              <a:cxnLst/>
              <a:rect l="l" t="t" r="r" b="b"/>
              <a:pathLst>
                <a:path w="1516380">
                  <a:moveTo>
                    <a:pt x="1516250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734056" y="1575815"/>
            <a:ext cx="9287510" cy="737870"/>
            <a:chOff x="2734056" y="1575815"/>
            <a:chExt cx="9287510" cy="737870"/>
          </a:xfrm>
        </p:grpSpPr>
        <p:sp>
          <p:nvSpPr>
            <p:cNvPr id="25" name="object 25"/>
            <p:cNvSpPr/>
            <p:nvPr/>
          </p:nvSpPr>
          <p:spPr>
            <a:xfrm>
              <a:off x="2734056" y="1575815"/>
              <a:ext cx="9287510" cy="640080"/>
            </a:xfrm>
            <a:custGeom>
              <a:avLst/>
              <a:gdLst/>
              <a:ahLst/>
              <a:cxnLst/>
              <a:rect l="l" t="t" r="r" b="b"/>
              <a:pathLst>
                <a:path w="9287510" h="640080">
                  <a:moveTo>
                    <a:pt x="9225026" y="0"/>
                  </a:moveTo>
                  <a:lnTo>
                    <a:pt x="62230" y="0"/>
                  </a:lnTo>
                  <a:lnTo>
                    <a:pt x="38040" y="4901"/>
                  </a:lnTo>
                  <a:lnTo>
                    <a:pt x="18256" y="18256"/>
                  </a:lnTo>
                  <a:lnTo>
                    <a:pt x="4901" y="38040"/>
                  </a:lnTo>
                  <a:lnTo>
                    <a:pt x="0" y="62230"/>
                  </a:lnTo>
                  <a:lnTo>
                    <a:pt x="0" y="577850"/>
                  </a:lnTo>
                  <a:lnTo>
                    <a:pt x="4901" y="602039"/>
                  </a:lnTo>
                  <a:lnTo>
                    <a:pt x="18256" y="621823"/>
                  </a:lnTo>
                  <a:lnTo>
                    <a:pt x="38040" y="635178"/>
                  </a:lnTo>
                  <a:lnTo>
                    <a:pt x="62230" y="640080"/>
                  </a:lnTo>
                  <a:lnTo>
                    <a:pt x="9225026" y="640080"/>
                  </a:lnTo>
                  <a:lnTo>
                    <a:pt x="9249215" y="635178"/>
                  </a:lnTo>
                  <a:lnTo>
                    <a:pt x="9268999" y="621823"/>
                  </a:lnTo>
                  <a:lnTo>
                    <a:pt x="9282354" y="602039"/>
                  </a:lnTo>
                  <a:lnTo>
                    <a:pt x="9287256" y="577850"/>
                  </a:lnTo>
                  <a:lnTo>
                    <a:pt x="9287256" y="62230"/>
                  </a:lnTo>
                  <a:lnTo>
                    <a:pt x="9282354" y="38040"/>
                  </a:lnTo>
                  <a:lnTo>
                    <a:pt x="9268999" y="18256"/>
                  </a:lnTo>
                  <a:lnTo>
                    <a:pt x="9249215" y="4901"/>
                  </a:lnTo>
                  <a:lnTo>
                    <a:pt x="92250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34056" y="1575815"/>
              <a:ext cx="9287510" cy="640080"/>
            </a:xfrm>
            <a:custGeom>
              <a:avLst/>
              <a:gdLst/>
              <a:ahLst/>
              <a:cxnLst/>
              <a:rect l="l" t="t" r="r" b="b"/>
              <a:pathLst>
                <a:path w="9287510" h="640080">
                  <a:moveTo>
                    <a:pt x="0" y="62230"/>
                  </a:moveTo>
                  <a:lnTo>
                    <a:pt x="4901" y="38040"/>
                  </a:lnTo>
                  <a:lnTo>
                    <a:pt x="18256" y="18256"/>
                  </a:lnTo>
                  <a:lnTo>
                    <a:pt x="38040" y="4901"/>
                  </a:lnTo>
                  <a:lnTo>
                    <a:pt x="62230" y="0"/>
                  </a:lnTo>
                  <a:lnTo>
                    <a:pt x="9225026" y="0"/>
                  </a:lnTo>
                  <a:lnTo>
                    <a:pt x="9249215" y="4901"/>
                  </a:lnTo>
                  <a:lnTo>
                    <a:pt x="9268999" y="18256"/>
                  </a:lnTo>
                  <a:lnTo>
                    <a:pt x="9282354" y="38040"/>
                  </a:lnTo>
                  <a:lnTo>
                    <a:pt x="9287256" y="62230"/>
                  </a:lnTo>
                  <a:lnTo>
                    <a:pt x="9287256" y="577850"/>
                  </a:lnTo>
                  <a:lnTo>
                    <a:pt x="9282354" y="602039"/>
                  </a:lnTo>
                  <a:lnTo>
                    <a:pt x="9268999" y="621823"/>
                  </a:lnTo>
                  <a:lnTo>
                    <a:pt x="9249215" y="635178"/>
                  </a:lnTo>
                  <a:lnTo>
                    <a:pt x="9225026" y="640080"/>
                  </a:lnTo>
                  <a:lnTo>
                    <a:pt x="62230" y="640080"/>
                  </a:lnTo>
                  <a:lnTo>
                    <a:pt x="38040" y="635178"/>
                  </a:lnTo>
                  <a:lnTo>
                    <a:pt x="18256" y="621823"/>
                  </a:lnTo>
                  <a:lnTo>
                    <a:pt x="4901" y="602039"/>
                  </a:lnTo>
                  <a:lnTo>
                    <a:pt x="0" y="577850"/>
                  </a:lnTo>
                  <a:lnTo>
                    <a:pt x="0" y="62230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47560" y="2215895"/>
              <a:ext cx="481965" cy="97790"/>
            </a:xfrm>
            <a:custGeom>
              <a:avLst/>
              <a:gdLst/>
              <a:ahLst/>
              <a:cxnLst/>
              <a:rect l="l" t="t" r="r" b="b"/>
              <a:pathLst>
                <a:path w="481965" h="97789">
                  <a:moveTo>
                    <a:pt x="481584" y="0"/>
                  </a:moveTo>
                  <a:lnTo>
                    <a:pt x="0" y="0"/>
                  </a:lnTo>
                  <a:lnTo>
                    <a:pt x="240792" y="97536"/>
                  </a:lnTo>
                  <a:lnTo>
                    <a:pt x="481584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472439" y="4425695"/>
            <a:ext cx="1969694" cy="2165604"/>
            <a:chOff x="472439" y="4425695"/>
            <a:chExt cx="1969694" cy="2165604"/>
          </a:xfrm>
        </p:grpSpPr>
        <p:sp>
          <p:nvSpPr>
            <p:cNvPr id="30" name="object 30"/>
            <p:cNvSpPr/>
            <p:nvPr/>
          </p:nvSpPr>
          <p:spPr>
            <a:xfrm>
              <a:off x="473962" y="4427219"/>
              <a:ext cx="1957070" cy="2164080"/>
            </a:xfrm>
            <a:custGeom>
              <a:avLst/>
              <a:gdLst/>
              <a:ahLst/>
              <a:cxnLst/>
              <a:rect l="l" t="t" r="r" b="b"/>
              <a:pathLst>
                <a:path w="1957070" h="2164079">
                  <a:moveTo>
                    <a:pt x="1898524" y="0"/>
                  </a:moveTo>
                  <a:lnTo>
                    <a:pt x="58256" y="0"/>
                  </a:lnTo>
                  <a:lnTo>
                    <a:pt x="35581" y="4572"/>
                  </a:lnTo>
                  <a:lnTo>
                    <a:pt x="17063" y="17049"/>
                  </a:lnTo>
                  <a:lnTo>
                    <a:pt x="4578" y="35575"/>
                  </a:lnTo>
                  <a:lnTo>
                    <a:pt x="0" y="58293"/>
                  </a:lnTo>
                  <a:lnTo>
                    <a:pt x="0" y="2105822"/>
                  </a:lnTo>
                  <a:lnTo>
                    <a:pt x="4578" y="2128497"/>
                  </a:lnTo>
                  <a:lnTo>
                    <a:pt x="17063" y="2147015"/>
                  </a:lnTo>
                  <a:lnTo>
                    <a:pt x="35581" y="2159500"/>
                  </a:lnTo>
                  <a:lnTo>
                    <a:pt x="58256" y="2164078"/>
                  </a:lnTo>
                  <a:lnTo>
                    <a:pt x="1898524" y="2164078"/>
                  </a:lnTo>
                  <a:lnTo>
                    <a:pt x="1921241" y="2159500"/>
                  </a:lnTo>
                  <a:lnTo>
                    <a:pt x="1939767" y="2147015"/>
                  </a:lnTo>
                  <a:lnTo>
                    <a:pt x="1952245" y="2128497"/>
                  </a:lnTo>
                  <a:lnTo>
                    <a:pt x="1956817" y="2105822"/>
                  </a:lnTo>
                  <a:lnTo>
                    <a:pt x="1956817" y="58293"/>
                  </a:lnTo>
                  <a:lnTo>
                    <a:pt x="1952245" y="35575"/>
                  </a:lnTo>
                  <a:lnTo>
                    <a:pt x="1939767" y="17049"/>
                  </a:lnTo>
                  <a:lnTo>
                    <a:pt x="1921241" y="4572"/>
                  </a:lnTo>
                  <a:lnTo>
                    <a:pt x="1898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3962" y="4427219"/>
              <a:ext cx="1957070" cy="2164080"/>
            </a:xfrm>
            <a:custGeom>
              <a:avLst/>
              <a:gdLst/>
              <a:ahLst/>
              <a:cxnLst/>
              <a:rect l="l" t="t" r="r" b="b"/>
              <a:pathLst>
                <a:path w="1957070" h="2164079">
                  <a:moveTo>
                    <a:pt x="0" y="58293"/>
                  </a:moveTo>
                  <a:lnTo>
                    <a:pt x="4578" y="35575"/>
                  </a:lnTo>
                  <a:lnTo>
                    <a:pt x="17063" y="17049"/>
                  </a:lnTo>
                  <a:lnTo>
                    <a:pt x="35581" y="4572"/>
                  </a:lnTo>
                  <a:lnTo>
                    <a:pt x="58256" y="0"/>
                  </a:lnTo>
                  <a:lnTo>
                    <a:pt x="1898524" y="0"/>
                  </a:lnTo>
                  <a:lnTo>
                    <a:pt x="1921241" y="4572"/>
                  </a:lnTo>
                  <a:lnTo>
                    <a:pt x="1939767" y="17049"/>
                  </a:lnTo>
                  <a:lnTo>
                    <a:pt x="1952245" y="35575"/>
                  </a:lnTo>
                  <a:lnTo>
                    <a:pt x="1956817" y="58293"/>
                  </a:lnTo>
                  <a:lnTo>
                    <a:pt x="1956817" y="2105822"/>
                  </a:lnTo>
                  <a:lnTo>
                    <a:pt x="1952245" y="2128497"/>
                  </a:lnTo>
                  <a:lnTo>
                    <a:pt x="1939767" y="2147015"/>
                  </a:lnTo>
                  <a:lnTo>
                    <a:pt x="1921241" y="2159500"/>
                  </a:lnTo>
                  <a:lnTo>
                    <a:pt x="1898524" y="2164078"/>
                  </a:lnTo>
                  <a:lnTo>
                    <a:pt x="58256" y="2164078"/>
                  </a:lnTo>
                  <a:lnTo>
                    <a:pt x="35581" y="2159500"/>
                  </a:lnTo>
                  <a:lnTo>
                    <a:pt x="17063" y="2147015"/>
                  </a:lnTo>
                  <a:lnTo>
                    <a:pt x="4578" y="2128497"/>
                  </a:lnTo>
                  <a:lnTo>
                    <a:pt x="0" y="2105822"/>
                  </a:lnTo>
                  <a:lnTo>
                    <a:pt x="0" y="58293"/>
                  </a:lnTo>
                  <a:close/>
                </a:path>
              </a:pathLst>
            </a:custGeom>
            <a:ln w="9144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1908" y="5164835"/>
              <a:ext cx="1800225" cy="213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2439" y="4425695"/>
              <a:ext cx="1957070" cy="670560"/>
            </a:xfrm>
            <a:custGeom>
              <a:avLst/>
              <a:gdLst/>
              <a:ahLst/>
              <a:cxnLst/>
              <a:rect l="l" t="t" r="r" b="b"/>
              <a:pathLst>
                <a:path w="1957070" h="670560">
                  <a:moveTo>
                    <a:pt x="1923415" y="0"/>
                  </a:moveTo>
                  <a:lnTo>
                    <a:pt x="33402" y="0"/>
                  </a:lnTo>
                  <a:lnTo>
                    <a:pt x="20397" y="2629"/>
                  </a:lnTo>
                  <a:lnTo>
                    <a:pt x="9780" y="9794"/>
                  </a:lnTo>
                  <a:lnTo>
                    <a:pt x="2623" y="20413"/>
                  </a:lnTo>
                  <a:lnTo>
                    <a:pt x="0" y="33401"/>
                  </a:lnTo>
                  <a:lnTo>
                    <a:pt x="0" y="637159"/>
                  </a:lnTo>
                  <a:lnTo>
                    <a:pt x="2623" y="650146"/>
                  </a:lnTo>
                  <a:lnTo>
                    <a:pt x="9780" y="660765"/>
                  </a:lnTo>
                  <a:lnTo>
                    <a:pt x="20397" y="667930"/>
                  </a:lnTo>
                  <a:lnTo>
                    <a:pt x="33402" y="670560"/>
                  </a:lnTo>
                  <a:lnTo>
                    <a:pt x="1923415" y="670560"/>
                  </a:lnTo>
                  <a:lnTo>
                    <a:pt x="1936402" y="667930"/>
                  </a:lnTo>
                  <a:lnTo>
                    <a:pt x="1947021" y="660765"/>
                  </a:lnTo>
                  <a:lnTo>
                    <a:pt x="1954186" y="650146"/>
                  </a:lnTo>
                  <a:lnTo>
                    <a:pt x="1956816" y="637159"/>
                  </a:lnTo>
                  <a:lnTo>
                    <a:pt x="1956816" y="33401"/>
                  </a:lnTo>
                  <a:lnTo>
                    <a:pt x="1954186" y="20413"/>
                  </a:lnTo>
                  <a:lnTo>
                    <a:pt x="1947021" y="9794"/>
                  </a:lnTo>
                  <a:lnTo>
                    <a:pt x="1936402" y="2629"/>
                  </a:lnTo>
                  <a:lnTo>
                    <a:pt x="1923415" y="0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67941" y="4844541"/>
              <a:ext cx="754710" cy="1828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22377" y="5806439"/>
              <a:ext cx="1516380" cy="0"/>
            </a:xfrm>
            <a:custGeom>
              <a:avLst/>
              <a:gdLst/>
              <a:ahLst/>
              <a:cxnLst/>
              <a:rect l="l" t="t" r="r" b="b"/>
              <a:pathLst>
                <a:path w="1516380">
                  <a:moveTo>
                    <a:pt x="1516251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4121136" y="2386004"/>
            <a:ext cx="3011805" cy="515620"/>
          </a:xfrm>
          <a:custGeom>
            <a:avLst/>
            <a:gdLst/>
            <a:ahLst/>
            <a:cxnLst/>
            <a:rect l="l" t="t" r="r" b="b"/>
            <a:pathLst>
              <a:path w="3011804" h="515619">
                <a:moveTo>
                  <a:pt x="2925572" y="0"/>
                </a:moveTo>
                <a:lnTo>
                  <a:pt x="85852" y="0"/>
                </a:lnTo>
                <a:lnTo>
                  <a:pt x="52452" y="6752"/>
                </a:lnTo>
                <a:lnTo>
                  <a:pt x="25161" y="25161"/>
                </a:lnTo>
                <a:lnTo>
                  <a:pt x="6752" y="52452"/>
                </a:lnTo>
                <a:lnTo>
                  <a:pt x="0" y="85852"/>
                </a:lnTo>
                <a:lnTo>
                  <a:pt x="0" y="429260"/>
                </a:lnTo>
                <a:lnTo>
                  <a:pt x="6752" y="462659"/>
                </a:lnTo>
                <a:lnTo>
                  <a:pt x="25161" y="489950"/>
                </a:lnTo>
                <a:lnTo>
                  <a:pt x="52452" y="508359"/>
                </a:lnTo>
                <a:lnTo>
                  <a:pt x="85852" y="515112"/>
                </a:lnTo>
                <a:lnTo>
                  <a:pt x="2925572" y="515112"/>
                </a:lnTo>
                <a:lnTo>
                  <a:pt x="2958971" y="508359"/>
                </a:lnTo>
                <a:lnTo>
                  <a:pt x="2986262" y="489950"/>
                </a:lnTo>
                <a:lnTo>
                  <a:pt x="3004671" y="462659"/>
                </a:lnTo>
                <a:lnTo>
                  <a:pt x="3011424" y="429260"/>
                </a:lnTo>
                <a:lnTo>
                  <a:pt x="3011424" y="85852"/>
                </a:lnTo>
                <a:lnTo>
                  <a:pt x="3004671" y="52452"/>
                </a:lnTo>
                <a:lnTo>
                  <a:pt x="2986262" y="25161"/>
                </a:lnTo>
                <a:lnTo>
                  <a:pt x="2958971" y="6752"/>
                </a:lnTo>
                <a:lnTo>
                  <a:pt x="2925572" y="0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50160" y="2386004"/>
            <a:ext cx="3011805" cy="515620"/>
          </a:xfrm>
          <a:custGeom>
            <a:avLst/>
            <a:gdLst/>
            <a:ahLst/>
            <a:cxnLst/>
            <a:rect l="l" t="t" r="r" b="b"/>
            <a:pathLst>
              <a:path w="3011804" h="515619">
                <a:moveTo>
                  <a:pt x="2925572" y="0"/>
                </a:moveTo>
                <a:lnTo>
                  <a:pt x="85852" y="0"/>
                </a:lnTo>
                <a:lnTo>
                  <a:pt x="52452" y="6752"/>
                </a:lnTo>
                <a:lnTo>
                  <a:pt x="25161" y="25161"/>
                </a:lnTo>
                <a:lnTo>
                  <a:pt x="6752" y="52452"/>
                </a:lnTo>
                <a:lnTo>
                  <a:pt x="0" y="85852"/>
                </a:lnTo>
                <a:lnTo>
                  <a:pt x="0" y="429260"/>
                </a:lnTo>
                <a:lnTo>
                  <a:pt x="6752" y="462659"/>
                </a:lnTo>
                <a:lnTo>
                  <a:pt x="25161" y="489950"/>
                </a:lnTo>
                <a:lnTo>
                  <a:pt x="52452" y="508359"/>
                </a:lnTo>
                <a:lnTo>
                  <a:pt x="85852" y="515112"/>
                </a:lnTo>
                <a:lnTo>
                  <a:pt x="2925572" y="515112"/>
                </a:lnTo>
                <a:lnTo>
                  <a:pt x="2958971" y="508359"/>
                </a:lnTo>
                <a:lnTo>
                  <a:pt x="2986262" y="489950"/>
                </a:lnTo>
                <a:lnTo>
                  <a:pt x="3004671" y="462659"/>
                </a:lnTo>
                <a:lnTo>
                  <a:pt x="3011424" y="429260"/>
                </a:lnTo>
                <a:lnTo>
                  <a:pt x="3011424" y="85852"/>
                </a:lnTo>
                <a:lnTo>
                  <a:pt x="3004671" y="52452"/>
                </a:lnTo>
                <a:lnTo>
                  <a:pt x="2986262" y="25161"/>
                </a:lnTo>
                <a:lnTo>
                  <a:pt x="2958971" y="6752"/>
                </a:lnTo>
                <a:lnTo>
                  <a:pt x="2925572" y="0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9976" y="1777161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4" h="358775">
                <a:moveTo>
                  <a:pt x="122047" y="138328"/>
                </a:moveTo>
                <a:lnTo>
                  <a:pt x="63881" y="138328"/>
                </a:lnTo>
                <a:lnTo>
                  <a:pt x="63881" y="149771"/>
                </a:lnTo>
                <a:lnTo>
                  <a:pt x="122047" y="149771"/>
                </a:lnTo>
                <a:lnTo>
                  <a:pt x="122047" y="138328"/>
                </a:lnTo>
                <a:close/>
              </a:path>
              <a:path w="360044" h="358775">
                <a:moveTo>
                  <a:pt x="122047" y="91579"/>
                </a:moveTo>
                <a:lnTo>
                  <a:pt x="63881" y="91579"/>
                </a:lnTo>
                <a:lnTo>
                  <a:pt x="63881" y="103022"/>
                </a:lnTo>
                <a:lnTo>
                  <a:pt x="122047" y="103022"/>
                </a:lnTo>
                <a:lnTo>
                  <a:pt x="122047" y="91579"/>
                </a:lnTo>
                <a:close/>
              </a:path>
              <a:path w="360044" h="358775">
                <a:moveTo>
                  <a:pt x="144932" y="138328"/>
                </a:moveTo>
                <a:lnTo>
                  <a:pt x="133489" y="138328"/>
                </a:lnTo>
                <a:lnTo>
                  <a:pt x="133489" y="149771"/>
                </a:lnTo>
                <a:lnTo>
                  <a:pt x="144932" y="149771"/>
                </a:lnTo>
                <a:lnTo>
                  <a:pt x="144932" y="138328"/>
                </a:lnTo>
                <a:close/>
              </a:path>
              <a:path w="360044" h="358775">
                <a:moveTo>
                  <a:pt x="144932" y="114477"/>
                </a:moveTo>
                <a:lnTo>
                  <a:pt x="63881" y="114477"/>
                </a:lnTo>
                <a:lnTo>
                  <a:pt x="63881" y="126885"/>
                </a:lnTo>
                <a:lnTo>
                  <a:pt x="144932" y="126885"/>
                </a:lnTo>
                <a:lnTo>
                  <a:pt x="144932" y="114477"/>
                </a:lnTo>
                <a:close/>
              </a:path>
              <a:path w="360044" h="358775">
                <a:moveTo>
                  <a:pt x="144932" y="91579"/>
                </a:moveTo>
                <a:lnTo>
                  <a:pt x="133489" y="91579"/>
                </a:lnTo>
                <a:lnTo>
                  <a:pt x="133489" y="103022"/>
                </a:lnTo>
                <a:lnTo>
                  <a:pt x="144932" y="103022"/>
                </a:lnTo>
                <a:lnTo>
                  <a:pt x="144932" y="91579"/>
                </a:lnTo>
                <a:close/>
              </a:path>
              <a:path w="360044" h="358775">
                <a:moveTo>
                  <a:pt x="144932" y="21945"/>
                </a:moveTo>
                <a:lnTo>
                  <a:pt x="133489" y="21945"/>
                </a:lnTo>
                <a:lnTo>
                  <a:pt x="133489" y="33388"/>
                </a:lnTo>
                <a:lnTo>
                  <a:pt x="133489" y="68681"/>
                </a:lnTo>
                <a:lnTo>
                  <a:pt x="75323" y="68681"/>
                </a:lnTo>
                <a:lnTo>
                  <a:pt x="75323" y="33388"/>
                </a:lnTo>
                <a:lnTo>
                  <a:pt x="133489" y="33388"/>
                </a:lnTo>
                <a:lnTo>
                  <a:pt x="133489" y="21945"/>
                </a:lnTo>
                <a:lnTo>
                  <a:pt x="63881" y="21945"/>
                </a:lnTo>
                <a:lnTo>
                  <a:pt x="63881" y="80137"/>
                </a:lnTo>
                <a:lnTo>
                  <a:pt x="144932" y="80137"/>
                </a:lnTo>
                <a:lnTo>
                  <a:pt x="144932" y="68681"/>
                </a:lnTo>
                <a:lnTo>
                  <a:pt x="144932" y="33388"/>
                </a:lnTo>
                <a:lnTo>
                  <a:pt x="144932" y="21945"/>
                </a:lnTo>
                <a:close/>
              </a:path>
              <a:path w="360044" h="358775">
                <a:moveTo>
                  <a:pt x="191655" y="219417"/>
                </a:moveTo>
                <a:lnTo>
                  <a:pt x="186994" y="197053"/>
                </a:lnTo>
                <a:lnTo>
                  <a:pt x="179260" y="185712"/>
                </a:lnTo>
                <a:lnTo>
                  <a:pt x="179260" y="219417"/>
                </a:lnTo>
                <a:lnTo>
                  <a:pt x="176225" y="236385"/>
                </a:lnTo>
                <a:lnTo>
                  <a:pt x="167817" y="250659"/>
                </a:lnTo>
                <a:lnTo>
                  <a:pt x="155130" y="261010"/>
                </a:lnTo>
                <a:lnTo>
                  <a:pt x="139217" y="266153"/>
                </a:lnTo>
                <a:lnTo>
                  <a:pt x="139217" y="225132"/>
                </a:lnTo>
                <a:lnTo>
                  <a:pt x="139217" y="213690"/>
                </a:lnTo>
                <a:lnTo>
                  <a:pt x="139217" y="173621"/>
                </a:lnTo>
                <a:lnTo>
                  <a:pt x="155130" y="178638"/>
                </a:lnTo>
                <a:lnTo>
                  <a:pt x="167817" y="188658"/>
                </a:lnTo>
                <a:lnTo>
                  <a:pt x="176225" y="202603"/>
                </a:lnTo>
                <a:lnTo>
                  <a:pt x="179260" y="219417"/>
                </a:lnTo>
                <a:lnTo>
                  <a:pt x="179260" y="185712"/>
                </a:lnTo>
                <a:lnTo>
                  <a:pt x="174371" y="178523"/>
                </a:lnTo>
                <a:lnTo>
                  <a:pt x="167195" y="173621"/>
                </a:lnTo>
                <a:lnTo>
                  <a:pt x="155854" y="165900"/>
                </a:lnTo>
                <a:lnTo>
                  <a:pt x="133489" y="161226"/>
                </a:lnTo>
                <a:lnTo>
                  <a:pt x="127774" y="162407"/>
                </a:lnTo>
                <a:lnTo>
                  <a:pt x="127774" y="173621"/>
                </a:lnTo>
                <a:lnTo>
                  <a:pt x="127774" y="213690"/>
                </a:lnTo>
                <a:lnTo>
                  <a:pt x="127774" y="225132"/>
                </a:lnTo>
                <a:lnTo>
                  <a:pt x="127774" y="266153"/>
                </a:lnTo>
                <a:lnTo>
                  <a:pt x="112915" y="261493"/>
                </a:lnTo>
                <a:lnTo>
                  <a:pt x="100482" y="252450"/>
                </a:lnTo>
                <a:lnTo>
                  <a:pt x="91427" y="240004"/>
                </a:lnTo>
                <a:lnTo>
                  <a:pt x="86766" y="225132"/>
                </a:lnTo>
                <a:lnTo>
                  <a:pt x="127774" y="225132"/>
                </a:lnTo>
                <a:lnTo>
                  <a:pt x="127774" y="213690"/>
                </a:lnTo>
                <a:lnTo>
                  <a:pt x="86766" y="213690"/>
                </a:lnTo>
                <a:lnTo>
                  <a:pt x="91427" y="198983"/>
                </a:lnTo>
                <a:lnTo>
                  <a:pt x="100482" y="186867"/>
                </a:lnTo>
                <a:lnTo>
                  <a:pt x="112915" y="178142"/>
                </a:lnTo>
                <a:lnTo>
                  <a:pt x="127774" y="173621"/>
                </a:lnTo>
                <a:lnTo>
                  <a:pt x="127774" y="162407"/>
                </a:lnTo>
                <a:lnTo>
                  <a:pt x="110718" y="165900"/>
                </a:lnTo>
                <a:lnTo>
                  <a:pt x="92252" y="178523"/>
                </a:lnTo>
                <a:lnTo>
                  <a:pt x="79857" y="197053"/>
                </a:lnTo>
                <a:lnTo>
                  <a:pt x="75323" y="219417"/>
                </a:lnTo>
                <a:lnTo>
                  <a:pt x="79857" y="242201"/>
                </a:lnTo>
                <a:lnTo>
                  <a:pt x="92252" y="260680"/>
                </a:lnTo>
                <a:lnTo>
                  <a:pt x="110718" y="273088"/>
                </a:lnTo>
                <a:lnTo>
                  <a:pt x="133489" y="277609"/>
                </a:lnTo>
                <a:lnTo>
                  <a:pt x="155854" y="273088"/>
                </a:lnTo>
                <a:lnTo>
                  <a:pt x="166192" y="266153"/>
                </a:lnTo>
                <a:lnTo>
                  <a:pt x="174371" y="260680"/>
                </a:lnTo>
                <a:lnTo>
                  <a:pt x="186994" y="242201"/>
                </a:lnTo>
                <a:lnTo>
                  <a:pt x="191655" y="219417"/>
                </a:lnTo>
                <a:close/>
              </a:path>
              <a:path w="360044" h="358775">
                <a:moveTo>
                  <a:pt x="225983" y="57238"/>
                </a:moveTo>
                <a:lnTo>
                  <a:pt x="156375" y="57238"/>
                </a:lnTo>
                <a:lnTo>
                  <a:pt x="156375" y="68681"/>
                </a:lnTo>
                <a:lnTo>
                  <a:pt x="225983" y="68681"/>
                </a:lnTo>
                <a:lnTo>
                  <a:pt x="225983" y="57238"/>
                </a:lnTo>
                <a:close/>
              </a:path>
              <a:path w="360044" h="358775">
                <a:moveTo>
                  <a:pt x="225983" y="33388"/>
                </a:moveTo>
                <a:lnTo>
                  <a:pt x="156375" y="33388"/>
                </a:lnTo>
                <a:lnTo>
                  <a:pt x="156375" y="44831"/>
                </a:lnTo>
                <a:lnTo>
                  <a:pt x="225983" y="44831"/>
                </a:lnTo>
                <a:lnTo>
                  <a:pt x="225983" y="33388"/>
                </a:lnTo>
                <a:close/>
              </a:path>
              <a:path w="360044" h="358775">
                <a:moveTo>
                  <a:pt x="289864" y="149771"/>
                </a:moveTo>
                <a:lnTo>
                  <a:pt x="287680" y="138468"/>
                </a:lnTo>
                <a:lnTo>
                  <a:pt x="283794" y="132613"/>
                </a:lnTo>
                <a:lnTo>
                  <a:pt x="281647" y="129387"/>
                </a:lnTo>
                <a:lnTo>
                  <a:pt x="278422" y="127254"/>
                </a:lnTo>
                <a:lnTo>
                  <a:pt x="278422" y="140233"/>
                </a:lnTo>
                <a:lnTo>
                  <a:pt x="278422" y="159308"/>
                </a:lnTo>
                <a:lnTo>
                  <a:pt x="270802" y="166941"/>
                </a:lnTo>
                <a:lnTo>
                  <a:pt x="251726" y="166941"/>
                </a:lnTo>
                <a:lnTo>
                  <a:pt x="244106" y="159308"/>
                </a:lnTo>
                <a:lnTo>
                  <a:pt x="244106" y="140233"/>
                </a:lnTo>
                <a:lnTo>
                  <a:pt x="251726" y="132613"/>
                </a:lnTo>
                <a:lnTo>
                  <a:pt x="270802" y="132613"/>
                </a:lnTo>
                <a:lnTo>
                  <a:pt x="278422" y="140233"/>
                </a:lnTo>
                <a:lnTo>
                  <a:pt x="278422" y="127254"/>
                </a:lnTo>
                <a:lnTo>
                  <a:pt x="272567" y="123355"/>
                </a:lnTo>
                <a:lnTo>
                  <a:pt x="261264" y="121158"/>
                </a:lnTo>
                <a:lnTo>
                  <a:pt x="249809" y="123355"/>
                </a:lnTo>
                <a:lnTo>
                  <a:pt x="240411" y="129387"/>
                </a:lnTo>
                <a:lnTo>
                  <a:pt x="234035" y="138468"/>
                </a:lnTo>
                <a:lnTo>
                  <a:pt x="231698" y="149771"/>
                </a:lnTo>
                <a:lnTo>
                  <a:pt x="234035" y="161239"/>
                </a:lnTo>
                <a:lnTo>
                  <a:pt x="240411" y="170637"/>
                </a:lnTo>
                <a:lnTo>
                  <a:pt x="249809" y="176999"/>
                </a:lnTo>
                <a:lnTo>
                  <a:pt x="261264" y="179336"/>
                </a:lnTo>
                <a:lnTo>
                  <a:pt x="272567" y="176999"/>
                </a:lnTo>
                <a:lnTo>
                  <a:pt x="281647" y="170637"/>
                </a:lnTo>
                <a:lnTo>
                  <a:pt x="284010" y="166941"/>
                </a:lnTo>
                <a:lnTo>
                  <a:pt x="287680" y="161239"/>
                </a:lnTo>
                <a:lnTo>
                  <a:pt x="289864" y="149771"/>
                </a:lnTo>
                <a:close/>
              </a:path>
              <a:path w="360044" h="358775">
                <a:moveTo>
                  <a:pt x="359473" y="179336"/>
                </a:moveTo>
                <a:lnTo>
                  <a:pt x="356831" y="161226"/>
                </a:lnTo>
                <a:lnTo>
                  <a:pt x="352653" y="132613"/>
                </a:lnTo>
                <a:lnTo>
                  <a:pt x="351726" y="126301"/>
                </a:lnTo>
                <a:lnTo>
                  <a:pt x="348043" y="118414"/>
                </a:lnTo>
                <a:lnTo>
                  <a:pt x="348043" y="179336"/>
                </a:lnTo>
                <a:lnTo>
                  <a:pt x="345274" y="209638"/>
                </a:lnTo>
                <a:lnTo>
                  <a:pt x="337312" y="238506"/>
                </a:lnTo>
                <a:lnTo>
                  <a:pt x="324713" y="265214"/>
                </a:lnTo>
                <a:lnTo>
                  <a:pt x="308000" y="289052"/>
                </a:lnTo>
                <a:lnTo>
                  <a:pt x="308000" y="225132"/>
                </a:lnTo>
                <a:lnTo>
                  <a:pt x="308000" y="213690"/>
                </a:lnTo>
                <a:lnTo>
                  <a:pt x="295592" y="213690"/>
                </a:lnTo>
                <a:lnTo>
                  <a:pt x="295592" y="225132"/>
                </a:lnTo>
                <a:lnTo>
                  <a:pt x="295592" y="300507"/>
                </a:lnTo>
                <a:lnTo>
                  <a:pt x="287959" y="308127"/>
                </a:lnTo>
                <a:lnTo>
                  <a:pt x="284149" y="310997"/>
                </a:lnTo>
                <a:lnTo>
                  <a:pt x="284149" y="225132"/>
                </a:lnTo>
                <a:lnTo>
                  <a:pt x="295592" y="225132"/>
                </a:lnTo>
                <a:lnTo>
                  <a:pt x="295592" y="213690"/>
                </a:lnTo>
                <a:lnTo>
                  <a:pt x="272707" y="213690"/>
                </a:lnTo>
                <a:lnTo>
                  <a:pt x="272707" y="319582"/>
                </a:lnTo>
                <a:lnTo>
                  <a:pt x="268897" y="321487"/>
                </a:lnTo>
                <a:lnTo>
                  <a:pt x="265074" y="324345"/>
                </a:lnTo>
                <a:lnTo>
                  <a:pt x="261264" y="326250"/>
                </a:lnTo>
                <a:lnTo>
                  <a:pt x="261264" y="248983"/>
                </a:lnTo>
                <a:lnTo>
                  <a:pt x="261264" y="236588"/>
                </a:lnTo>
                <a:lnTo>
                  <a:pt x="249821" y="236588"/>
                </a:lnTo>
                <a:lnTo>
                  <a:pt x="249821" y="248983"/>
                </a:lnTo>
                <a:lnTo>
                  <a:pt x="249821" y="331978"/>
                </a:lnTo>
                <a:lnTo>
                  <a:pt x="242189" y="335800"/>
                </a:lnTo>
                <a:lnTo>
                  <a:pt x="237426" y="336753"/>
                </a:lnTo>
                <a:lnTo>
                  <a:pt x="237426" y="301459"/>
                </a:lnTo>
                <a:lnTo>
                  <a:pt x="237426" y="289052"/>
                </a:lnTo>
                <a:lnTo>
                  <a:pt x="237426" y="248983"/>
                </a:lnTo>
                <a:lnTo>
                  <a:pt x="249821" y="248983"/>
                </a:lnTo>
                <a:lnTo>
                  <a:pt x="249821" y="236588"/>
                </a:lnTo>
                <a:lnTo>
                  <a:pt x="249821" y="201282"/>
                </a:lnTo>
                <a:lnTo>
                  <a:pt x="253644" y="202234"/>
                </a:lnTo>
                <a:lnTo>
                  <a:pt x="261264" y="202234"/>
                </a:lnTo>
                <a:lnTo>
                  <a:pt x="269659" y="201282"/>
                </a:lnTo>
                <a:lnTo>
                  <a:pt x="285800" y="199453"/>
                </a:lnTo>
                <a:lnTo>
                  <a:pt x="308825" y="191389"/>
                </a:lnTo>
                <a:lnTo>
                  <a:pt x="309778" y="190792"/>
                </a:lnTo>
                <a:lnTo>
                  <a:pt x="325069" y="181267"/>
                </a:lnTo>
                <a:lnTo>
                  <a:pt x="329514" y="178511"/>
                </a:lnTo>
                <a:lnTo>
                  <a:pt x="347091" y="161226"/>
                </a:lnTo>
                <a:lnTo>
                  <a:pt x="347980" y="166598"/>
                </a:lnTo>
                <a:lnTo>
                  <a:pt x="348043" y="179336"/>
                </a:lnTo>
                <a:lnTo>
                  <a:pt x="348043" y="118414"/>
                </a:lnTo>
                <a:lnTo>
                  <a:pt x="341376" y="104140"/>
                </a:lnTo>
                <a:lnTo>
                  <a:pt x="341376" y="132613"/>
                </a:lnTo>
                <a:lnTo>
                  <a:pt x="341376" y="149771"/>
                </a:lnTo>
                <a:lnTo>
                  <a:pt x="340423" y="150723"/>
                </a:lnTo>
                <a:lnTo>
                  <a:pt x="332193" y="160197"/>
                </a:lnTo>
                <a:lnTo>
                  <a:pt x="323253" y="168503"/>
                </a:lnTo>
                <a:lnTo>
                  <a:pt x="313601" y="175552"/>
                </a:lnTo>
                <a:lnTo>
                  <a:pt x="303237" y="181267"/>
                </a:lnTo>
                <a:lnTo>
                  <a:pt x="307682" y="174332"/>
                </a:lnTo>
                <a:lnTo>
                  <a:pt x="310972" y="166598"/>
                </a:lnTo>
                <a:lnTo>
                  <a:pt x="313004" y="158318"/>
                </a:lnTo>
                <a:lnTo>
                  <a:pt x="313626" y="150723"/>
                </a:lnTo>
                <a:lnTo>
                  <a:pt x="313588" y="148310"/>
                </a:lnTo>
                <a:lnTo>
                  <a:pt x="313004" y="141236"/>
                </a:lnTo>
                <a:lnTo>
                  <a:pt x="310972" y="132969"/>
                </a:lnTo>
                <a:lnTo>
                  <a:pt x="307682" y="125234"/>
                </a:lnTo>
                <a:lnTo>
                  <a:pt x="303237" y="118287"/>
                </a:lnTo>
                <a:lnTo>
                  <a:pt x="313601" y="124015"/>
                </a:lnTo>
                <a:lnTo>
                  <a:pt x="323253" y="131064"/>
                </a:lnTo>
                <a:lnTo>
                  <a:pt x="332193" y="139369"/>
                </a:lnTo>
                <a:lnTo>
                  <a:pt x="340423" y="148818"/>
                </a:lnTo>
                <a:lnTo>
                  <a:pt x="341376" y="149771"/>
                </a:lnTo>
                <a:lnTo>
                  <a:pt x="341376" y="132613"/>
                </a:lnTo>
                <a:lnTo>
                  <a:pt x="325208" y="118287"/>
                </a:lnTo>
                <a:lnTo>
                  <a:pt x="324700" y="117843"/>
                </a:lnTo>
                <a:lnTo>
                  <a:pt x="308813" y="108762"/>
                </a:lnTo>
                <a:lnTo>
                  <a:pt x="305257" y="106730"/>
                </a:lnTo>
                <a:lnTo>
                  <a:pt x="301307" y="105448"/>
                </a:lnTo>
                <a:lnTo>
                  <a:pt x="301307" y="149771"/>
                </a:lnTo>
                <a:lnTo>
                  <a:pt x="298145" y="165849"/>
                </a:lnTo>
                <a:lnTo>
                  <a:pt x="289509" y="178879"/>
                </a:lnTo>
                <a:lnTo>
                  <a:pt x="276771" y="187604"/>
                </a:lnTo>
                <a:lnTo>
                  <a:pt x="261264" y="190792"/>
                </a:lnTo>
                <a:lnTo>
                  <a:pt x="245211" y="187604"/>
                </a:lnTo>
                <a:lnTo>
                  <a:pt x="235762" y="181267"/>
                </a:lnTo>
                <a:lnTo>
                  <a:pt x="232181" y="178879"/>
                </a:lnTo>
                <a:lnTo>
                  <a:pt x="223456" y="165849"/>
                </a:lnTo>
                <a:lnTo>
                  <a:pt x="220268" y="149771"/>
                </a:lnTo>
                <a:lnTo>
                  <a:pt x="223456" y="134112"/>
                </a:lnTo>
                <a:lnTo>
                  <a:pt x="232181" y="121043"/>
                </a:lnTo>
                <a:lnTo>
                  <a:pt x="236194" y="118287"/>
                </a:lnTo>
                <a:lnTo>
                  <a:pt x="245211" y="112090"/>
                </a:lnTo>
                <a:lnTo>
                  <a:pt x="261264" y="108762"/>
                </a:lnTo>
                <a:lnTo>
                  <a:pt x="276771" y="112090"/>
                </a:lnTo>
                <a:lnTo>
                  <a:pt x="289509" y="121043"/>
                </a:lnTo>
                <a:lnTo>
                  <a:pt x="298145" y="134112"/>
                </a:lnTo>
                <a:lnTo>
                  <a:pt x="301307" y="149771"/>
                </a:lnTo>
                <a:lnTo>
                  <a:pt x="301307" y="105448"/>
                </a:lnTo>
                <a:lnTo>
                  <a:pt x="283845" y="99745"/>
                </a:lnTo>
                <a:lnTo>
                  <a:pt x="270116" y="98259"/>
                </a:lnTo>
                <a:lnTo>
                  <a:pt x="261264" y="97307"/>
                </a:lnTo>
                <a:lnTo>
                  <a:pt x="253644" y="97307"/>
                </a:lnTo>
                <a:lnTo>
                  <a:pt x="249821" y="98259"/>
                </a:lnTo>
                <a:lnTo>
                  <a:pt x="249821" y="25768"/>
                </a:lnTo>
                <a:lnTo>
                  <a:pt x="281698" y="44335"/>
                </a:lnTo>
                <a:lnTo>
                  <a:pt x="308114" y="69176"/>
                </a:lnTo>
                <a:lnTo>
                  <a:pt x="328269" y="99021"/>
                </a:lnTo>
                <a:lnTo>
                  <a:pt x="341376" y="132613"/>
                </a:lnTo>
                <a:lnTo>
                  <a:pt x="341376" y="104140"/>
                </a:lnTo>
                <a:lnTo>
                  <a:pt x="329679" y="79070"/>
                </a:lnTo>
                <a:lnTo>
                  <a:pt x="295122" y="40233"/>
                </a:lnTo>
                <a:lnTo>
                  <a:pt x="271589" y="25768"/>
                </a:lnTo>
                <a:lnTo>
                  <a:pt x="249821" y="12395"/>
                </a:lnTo>
                <a:lnTo>
                  <a:pt x="249821" y="10490"/>
                </a:lnTo>
                <a:lnTo>
                  <a:pt x="249821" y="0"/>
                </a:lnTo>
                <a:lnTo>
                  <a:pt x="237426" y="0"/>
                </a:lnTo>
                <a:lnTo>
                  <a:pt x="237426" y="10490"/>
                </a:lnTo>
                <a:lnTo>
                  <a:pt x="237426" y="100164"/>
                </a:lnTo>
                <a:lnTo>
                  <a:pt x="219303" y="105879"/>
                </a:lnTo>
                <a:lnTo>
                  <a:pt x="219303" y="118287"/>
                </a:lnTo>
                <a:lnTo>
                  <a:pt x="214858" y="125234"/>
                </a:lnTo>
                <a:lnTo>
                  <a:pt x="211569" y="132969"/>
                </a:lnTo>
                <a:lnTo>
                  <a:pt x="209524" y="141236"/>
                </a:lnTo>
                <a:lnTo>
                  <a:pt x="208940" y="148310"/>
                </a:lnTo>
                <a:lnTo>
                  <a:pt x="208902" y="150723"/>
                </a:lnTo>
                <a:lnTo>
                  <a:pt x="209537" y="158356"/>
                </a:lnTo>
                <a:lnTo>
                  <a:pt x="211569" y="166598"/>
                </a:lnTo>
                <a:lnTo>
                  <a:pt x="214858" y="174332"/>
                </a:lnTo>
                <a:lnTo>
                  <a:pt x="219303" y="181267"/>
                </a:lnTo>
                <a:lnTo>
                  <a:pt x="208800" y="175552"/>
                </a:lnTo>
                <a:lnTo>
                  <a:pt x="198932" y="168503"/>
                </a:lnTo>
                <a:lnTo>
                  <a:pt x="189941" y="160197"/>
                </a:lnTo>
                <a:lnTo>
                  <a:pt x="182118" y="150723"/>
                </a:lnTo>
                <a:lnTo>
                  <a:pt x="181165" y="149771"/>
                </a:lnTo>
                <a:lnTo>
                  <a:pt x="182118" y="148818"/>
                </a:lnTo>
                <a:lnTo>
                  <a:pt x="189941" y="139369"/>
                </a:lnTo>
                <a:lnTo>
                  <a:pt x="198932" y="131064"/>
                </a:lnTo>
                <a:lnTo>
                  <a:pt x="208800" y="124015"/>
                </a:lnTo>
                <a:lnTo>
                  <a:pt x="219303" y="118287"/>
                </a:lnTo>
                <a:lnTo>
                  <a:pt x="219303" y="105879"/>
                </a:lnTo>
                <a:lnTo>
                  <a:pt x="185940" y="127139"/>
                </a:lnTo>
                <a:lnTo>
                  <a:pt x="166865" y="149771"/>
                </a:lnTo>
                <a:lnTo>
                  <a:pt x="172593" y="158356"/>
                </a:lnTo>
                <a:lnTo>
                  <a:pt x="185940" y="172821"/>
                </a:lnTo>
                <a:lnTo>
                  <a:pt x="201434" y="184594"/>
                </a:lnTo>
                <a:lnTo>
                  <a:pt x="218719" y="193509"/>
                </a:lnTo>
                <a:lnTo>
                  <a:pt x="237426" y="199377"/>
                </a:lnTo>
                <a:lnTo>
                  <a:pt x="237426" y="236588"/>
                </a:lnTo>
                <a:lnTo>
                  <a:pt x="225983" y="236588"/>
                </a:lnTo>
                <a:lnTo>
                  <a:pt x="225983" y="289052"/>
                </a:lnTo>
                <a:lnTo>
                  <a:pt x="225983" y="301459"/>
                </a:lnTo>
                <a:lnTo>
                  <a:pt x="225983" y="340563"/>
                </a:lnTo>
                <a:lnTo>
                  <a:pt x="222173" y="342480"/>
                </a:lnTo>
                <a:lnTo>
                  <a:pt x="218351" y="343433"/>
                </a:lnTo>
                <a:lnTo>
                  <a:pt x="214541" y="343433"/>
                </a:lnTo>
                <a:lnTo>
                  <a:pt x="214541" y="301459"/>
                </a:lnTo>
                <a:lnTo>
                  <a:pt x="225983" y="301459"/>
                </a:lnTo>
                <a:lnTo>
                  <a:pt x="225983" y="289052"/>
                </a:lnTo>
                <a:lnTo>
                  <a:pt x="214541" y="289052"/>
                </a:lnTo>
                <a:lnTo>
                  <a:pt x="214541" y="277609"/>
                </a:lnTo>
                <a:lnTo>
                  <a:pt x="214541" y="266153"/>
                </a:lnTo>
                <a:lnTo>
                  <a:pt x="203098" y="266153"/>
                </a:lnTo>
                <a:lnTo>
                  <a:pt x="203098" y="277609"/>
                </a:lnTo>
                <a:lnTo>
                  <a:pt x="203098" y="346290"/>
                </a:lnTo>
                <a:lnTo>
                  <a:pt x="199288" y="346290"/>
                </a:lnTo>
                <a:lnTo>
                  <a:pt x="195465" y="347243"/>
                </a:lnTo>
                <a:lnTo>
                  <a:pt x="191655" y="347243"/>
                </a:lnTo>
                <a:lnTo>
                  <a:pt x="191655" y="301459"/>
                </a:lnTo>
                <a:lnTo>
                  <a:pt x="191655" y="289052"/>
                </a:lnTo>
                <a:lnTo>
                  <a:pt x="191655" y="277609"/>
                </a:lnTo>
                <a:lnTo>
                  <a:pt x="203098" y="277609"/>
                </a:lnTo>
                <a:lnTo>
                  <a:pt x="203098" y="266153"/>
                </a:lnTo>
                <a:lnTo>
                  <a:pt x="179260" y="266153"/>
                </a:lnTo>
                <a:lnTo>
                  <a:pt x="179260" y="289052"/>
                </a:lnTo>
                <a:lnTo>
                  <a:pt x="179260" y="301459"/>
                </a:lnTo>
                <a:lnTo>
                  <a:pt x="179260" y="347243"/>
                </a:lnTo>
                <a:lnTo>
                  <a:pt x="146481" y="344119"/>
                </a:lnTo>
                <a:lnTo>
                  <a:pt x="115849" y="335089"/>
                </a:lnTo>
                <a:lnTo>
                  <a:pt x="88074" y="320687"/>
                </a:lnTo>
                <a:lnTo>
                  <a:pt x="63881" y="301459"/>
                </a:lnTo>
                <a:lnTo>
                  <a:pt x="179260" y="301459"/>
                </a:lnTo>
                <a:lnTo>
                  <a:pt x="179260" y="289052"/>
                </a:lnTo>
                <a:lnTo>
                  <a:pt x="51485" y="289052"/>
                </a:lnTo>
                <a:lnTo>
                  <a:pt x="51485" y="273786"/>
                </a:lnTo>
                <a:lnTo>
                  <a:pt x="51485" y="83947"/>
                </a:lnTo>
                <a:lnTo>
                  <a:pt x="51485" y="10490"/>
                </a:lnTo>
                <a:lnTo>
                  <a:pt x="237426" y="10490"/>
                </a:lnTo>
                <a:lnTo>
                  <a:pt x="237426" y="0"/>
                </a:lnTo>
                <a:lnTo>
                  <a:pt x="40043" y="0"/>
                </a:lnTo>
                <a:lnTo>
                  <a:pt x="40043" y="64871"/>
                </a:lnTo>
                <a:lnTo>
                  <a:pt x="40043" y="83947"/>
                </a:lnTo>
                <a:lnTo>
                  <a:pt x="40043" y="273786"/>
                </a:lnTo>
                <a:lnTo>
                  <a:pt x="27927" y="252196"/>
                </a:lnTo>
                <a:lnTo>
                  <a:pt x="18948" y="229082"/>
                </a:lnTo>
                <a:lnTo>
                  <a:pt x="13360" y="204698"/>
                </a:lnTo>
                <a:lnTo>
                  <a:pt x="11430" y="179336"/>
                </a:lnTo>
                <a:lnTo>
                  <a:pt x="13220" y="153987"/>
                </a:lnTo>
                <a:lnTo>
                  <a:pt x="18592" y="129514"/>
                </a:lnTo>
                <a:lnTo>
                  <a:pt x="27559" y="106057"/>
                </a:lnTo>
                <a:lnTo>
                  <a:pt x="40043" y="83947"/>
                </a:lnTo>
                <a:lnTo>
                  <a:pt x="40043" y="64871"/>
                </a:lnTo>
                <a:lnTo>
                  <a:pt x="22923" y="90551"/>
                </a:lnTo>
                <a:lnTo>
                  <a:pt x="10363" y="118541"/>
                </a:lnTo>
                <a:lnTo>
                  <a:pt x="2628" y="148310"/>
                </a:lnTo>
                <a:lnTo>
                  <a:pt x="0" y="179336"/>
                </a:lnTo>
                <a:lnTo>
                  <a:pt x="6388" y="227076"/>
                </a:lnTo>
                <a:lnTo>
                  <a:pt x="24434" y="269938"/>
                </a:lnTo>
                <a:lnTo>
                  <a:pt x="52438" y="306235"/>
                </a:lnTo>
                <a:lnTo>
                  <a:pt x="88709" y="334251"/>
                </a:lnTo>
                <a:lnTo>
                  <a:pt x="131546" y="352310"/>
                </a:lnTo>
                <a:lnTo>
                  <a:pt x="179260" y="358698"/>
                </a:lnTo>
                <a:lnTo>
                  <a:pt x="227380" y="352310"/>
                </a:lnTo>
                <a:lnTo>
                  <a:pt x="239458" y="347243"/>
                </a:lnTo>
                <a:lnTo>
                  <a:pt x="248551" y="343433"/>
                </a:lnTo>
                <a:lnTo>
                  <a:pt x="264502" y="336753"/>
                </a:lnTo>
                <a:lnTo>
                  <a:pt x="270484" y="334251"/>
                </a:lnTo>
                <a:lnTo>
                  <a:pt x="280885" y="326250"/>
                </a:lnTo>
                <a:lnTo>
                  <a:pt x="300710" y="310997"/>
                </a:lnTo>
                <a:lnTo>
                  <a:pt x="306920" y="306235"/>
                </a:lnTo>
                <a:lnTo>
                  <a:pt x="320205" y="289052"/>
                </a:lnTo>
                <a:lnTo>
                  <a:pt x="335000" y="269938"/>
                </a:lnTo>
                <a:lnTo>
                  <a:pt x="353085" y="227076"/>
                </a:lnTo>
                <a:lnTo>
                  <a:pt x="359473" y="179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2712720" y="2990088"/>
            <a:ext cx="3008630" cy="558165"/>
            <a:chOff x="2712720" y="2990088"/>
            <a:chExt cx="3008630" cy="558165"/>
          </a:xfrm>
        </p:grpSpPr>
        <p:sp>
          <p:nvSpPr>
            <p:cNvPr id="55" name="object 55"/>
            <p:cNvSpPr/>
            <p:nvPr/>
          </p:nvSpPr>
          <p:spPr>
            <a:xfrm>
              <a:off x="2712720" y="2990088"/>
              <a:ext cx="3008630" cy="558165"/>
            </a:xfrm>
            <a:custGeom>
              <a:avLst/>
              <a:gdLst/>
              <a:ahLst/>
              <a:cxnLst/>
              <a:rect l="l" t="t" r="r" b="b"/>
              <a:pathLst>
                <a:path w="3008629" h="558164">
                  <a:moveTo>
                    <a:pt x="2915412" y="0"/>
                  </a:moveTo>
                  <a:lnTo>
                    <a:pt x="92964" y="0"/>
                  </a:lnTo>
                  <a:lnTo>
                    <a:pt x="56792" y="7310"/>
                  </a:lnTo>
                  <a:lnTo>
                    <a:pt x="27241" y="27241"/>
                  </a:lnTo>
                  <a:lnTo>
                    <a:pt x="7310" y="56792"/>
                  </a:lnTo>
                  <a:lnTo>
                    <a:pt x="0" y="92964"/>
                  </a:lnTo>
                  <a:lnTo>
                    <a:pt x="0" y="464820"/>
                  </a:lnTo>
                  <a:lnTo>
                    <a:pt x="7310" y="500991"/>
                  </a:lnTo>
                  <a:lnTo>
                    <a:pt x="27241" y="530542"/>
                  </a:lnTo>
                  <a:lnTo>
                    <a:pt x="56792" y="550473"/>
                  </a:lnTo>
                  <a:lnTo>
                    <a:pt x="92964" y="557784"/>
                  </a:lnTo>
                  <a:lnTo>
                    <a:pt x="2915412" y="557784"/>
                  </a:lnTo>
                  <a:lnTo>
                    <a:pt x="2951583" y="550473"/>
                  </a:lnTo>
                  <a:lnTo>
                    <a:pt x="2981134" y="530542"/>
                  </a:lnTo>
                  <a:lnTo>
                    <a:pt x="3001065" y="500991"/>
                  </a:lnTo>
                  <a:lnTo>
                    <a:pt x="3008376" y="464820"/>
                  </a:lnTo>
                  <a:lnTo>
                    <a:pt x="3008376" y="92964"/>
                  </a:lnTo>
                  <a:lnTo>
                    <a:pt x="3001065" y="56792"/>
                  </a:lnTo>
                  <a:lnTo>
                    <a:pt x="2981134" y="27241"/>
                  </a:lnTo>
                  <a:lnTo>
                    <a:pt x="2951583" y="7310"/>
                  </a:lnTo>
                  <a:lnTo>
                    <a:pt x="2915412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09900" y="3037586"/>
              <a:ext cx="2555494" cy="2316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70274" y="3266186"/>
              <a:ext cx="576072" cy="2316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/>
          <p:nvPr/>
        </p:nvSpPr>
        <p:spPr>
          <a:xfrm>
            <a:off x="5870448" y="2983992"/>
            <a:ext cx="3011805" cy="551815"/>
          </a:xfrm>
          <a:custGeom>
            <a:avLst/>
            <a:gdLst/>
            <a:ahLst/>
            <a:cxnLst/>
            <a:rect l="l" t="t" r="r" b="b"/>
            <a:pathLst>
              <a:path w="3011804" h="551814">
                <a:moveTo>
                  <a:pt x="2919476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8"/>
                </a:lnTo>
                <a:lnTo>
                  <a:pt x="0" y="459740"/>
                </a:lnTo>
                <a:lnTo>
                  <a:pt x="7223" y="495538"/>
                </a:lnTo>
                <a:lnTo>
                  <a:pt x="26924" y="524764"/>
                </a:lnTo>
                <a:lnTo>
                  <a:pt x="56149" y="544464"/>
                </a:lnTo>
                <a:lnTo>
                  <a:pt x="91948" y="551688"/>
                </a:lnTo>
                <a:lnTo>
                  <a:pt x="2919476" y="551688"/>
                </a:lnTo>
                <a:lnTo>
                  <a:pt x="2955274" y="544464"/>
                </a:lnTo>
                <a:lnTo>
                  <a:pt x="2984500" y="524764"/>
                </a:lnTo>
                <a:lnTo>
                  <a:pt x="3004200" y="495538"/>
                </a:lnTo>
                <a:lnTo>
                  <a:pt x="3011424" y="459740"/>
                </a:lnTo>
                <a:lnTo>
                  <a:pt x="3011424" y="91948"/>
                </a:lnTo>
                <a:lnTo>
                  <a:pt x="3004200" y="56149"/>
                </a:lnTo>
                <a:lnTo>
                  <a:pt x="2984500" y="26924"/>
                </a:lnTo>
                <a:lnTo>
                  <a:pt x="2955274" y="7223"/>
                </a:lnTo>
                <a:lnTo>
                  <a:pt x="2919476" y="0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009888" y="2987039"/>
            <a:ext cx="3011805" cy="548640"/>
          </a:xfrm>
          <a:custGeom>
            <a:avLst/>
            <a:gdLst/>
            <a:ahLst/>
            <a:cxnLst/>
            <a:rect l="l" t="t" r="r" b="b"/>
            <a:pathLst>
              <a:path w="3011804" h="548639">
                <a:moveTo>
                  <a:pt x="2919984" y="0"/>
                </a:moveTo>
                <a:lnTo>
                  <a:pt x="91440" y="0"/>
                </a:lnTo>
                <a:lnTo>
                  <a:pt x="55828" y="7179"/>
                </a:lnTo>
                <a:lnTo>
                  <a:pt x="26765" y="26765"/>
                </a:lnTo>
                <a:lnTo>
                  <a:pt x="7179" y="55828"/>
                </a:lnTo>
                <a:lnTo>
                  <a:pt x="0" y="91440"/>
                </a:lnTo>
                <a:lnTo>
                  <a:pt x="0" y="457200"/>
                </a:lnTo>
                <a:lnTo>
                  <a:pt x="7179" y="492811"/>
                </a:lnTo>
                <a:lnTo>
                  <a:pt x="26765" y="521874"/>
                </a:lnTo>
                <a:lnTo>
                  <a:pt x="55828" y="541460"/>
                </a:lnTo>
                <a:lnTo>
                  <a:pt x="91440" y="548640"/>
                </a:lnTo>
                <a:lnTo>
                  <a:pt x="2919984" y="548640"/>
                </a:lnTo>
                <a:lnTo>
                  <a:pt x="2955595" y="541460"/>
                </a:lnTo>
                <a:lnTo>
                  <a:pt x="2984658" y="521874"/>
                </a:lnTo>
                <a:lnTo>
                  <a:pt x="3004244" y="492811"/>
                </a:lnTo>
                <a:lnTo>
                  <a:pt x="3011424" y="457200"/>
                </a:lnTo>
                <a:lnTo>
                  <a:pt x="3011424" y="91440"/>
                </a:lnTo>
                <a:lnTo>
                  <a:pt x="3004244" y="55828"/>
                </a:lnTo>
                <a:lnTo>
                  <a:pt x="2984658" y="26765"/>
                </a:lnTo>
                <a:lnTo>
                  <a:pt x="2955595" y="7179"/>
                </a:lnTo>
                <a:lnTo>
                  <a:pt x="2919984" y="0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12720" y="4675632"/>
            <a:ext cx="3008630" cy="548640"/>
          </a:xfrm>
          <a:custGeom>
            <a:avLst/>
            <a:gdLst/>
            <a:ahLst/>
            <a:cxnLst/>
            <a:rect l="l" t="t" r="r" b="b"/>
            <a:pathLst>
              <a:path w="3008629" h="548639">
                <a:moveTo>
                  <a:pt x="2916936" y="0"/>
                </a:moveTo>
                <a:lnTo>
                  <a:pt x="91440" y="0"/>
                </a:lnTo>
                <a:lnTo>
                  <a:pt x="55828" y="7179"/>
                </a:lnTo>
                <a:lnTo>
                  <a:pt x="26765" y="26765"/>
                </a:lnTo>
                <a:lnTo>
                  <a:pt x="7179" y="55828"/>
                </a:lnTo>
                <a:lnTo>
                  <a:pt x="0" y="91440"/>
                </a:lnTo>
                <a:lnTo>
                  <a:pt x="0" y="457200"/>
                </a:lnTo>
                <a:lnTo>
                  <a:pt x="7179" y="492811"/>
                </a:lnTo>
                <a:lnTo>
                  <a:pt x="26765" y="521874"/>
                </a:lnTo>
                <a:lnTo>
                  <a:pt x="55828" y="541460"/>
                </a:lnTo>
                <a:lnTo>
                  <a:pt x="91440" y="548640"/>
                </a:lnTo>
                <a:lnTo>
                  <a:pt x="2916936" y="548640"/>
                </a:lnTo>
                <a:lnTo>
                  <a:pt x="2952547" y="541460"/>
                </a:lnTo>
                <a:lnTo>
                  <a:pt x="2981610" y="521874"/>
                </a:lnTo>
                <a:lnTo>
                  <a:pt x="3001196" y="492811"/>
                </a:lnTo>
                <a:lnTo>
                  <a:pt x="3008376" y="457200"/>
                </a:lnTo>
                <a:lnTo>
                  <a:pt x="3008376" y="91440"/>
                </a:lnTo>
                <a:lnTo>
                  <a:pt x="3001196" y="55828"/>
                </a:lnTo>
                <a:lnTo>
                  <a:pt x="2981610" y="26765"/>
                </a:lnTo>
                <a:lnTo>
                  <a:pt x="2952547" y="7179"/>
                </a:lnTo>
                <a:lnTo>
                  <a:pt x="2916936" y="0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870448" y="3627120"/>
            <a:ext cx="3011805" cy="957580"/>
          </a:xfrm>
          <a:custGeom>
            <a:avLst/>
            <a:gdLst/>
            <a:ahLst/>
            <a:cxnLst/>
            <a:rect l="l" t="t" r="r" b="b"/>
            <a:pathLst>
              <a:path w="3011804" h="957579">
                <a:moveTo>
                  <a:pt x="2851912" y="0"/>
                </a:moveTo>
                <a:lnTo>
                  <a:pt x="159512" y="0"/>
                </a:lnTo>
                <a:lnTo>
                  <a:pt x="109077" y="8128"/>
                </a:lnTo>
                <a:lnTo>
                  <a:pt x="65288" y="30764"/>
                </a:lnTo>
                <a:lnTo>
                  <a:pt x="30764" y="65288"/>
                </a:lnTo>
                <a:lnTo>
                  <a:pt x="8128" y="109077"/>
                </a:lnTo>
                <a:lnTo>
                  <a:pt x="0" y="159512"/>
                </a:lnTo>
                <a:lnTo>
                  <a:pt x="0" y="797560"/>
                </a:lnTo>
                <a:lnTo>
                  <a:pt x="8128" y="847994"/>
                </a:lnTo>
                <a:lnTo>
                  <a:pt x="30764" y="891783"/>
                </a:lnTo>
                <a:lnTo>
                  <a:pt x="65288" y="926307"/>
                </a:lnTo>
                <a:lnTo>
                  <a:pt x="109077" y="948944"/>
                </a:lnTo>
                <a:lnTo>
                  <a:pt x="159512" y="957072"/>
                </a:lnTo>
                <a:lnTo>
                  <a:pt x="2851912" y="957072"/>
                </a:lnTo>
                <a:lnTo>
                  <a:pt x="2902346" y="948944"/>
                </a:lnTo>
                <a:lnTo>
                  <a:pt x="2946135" y="926307"/>
                </a:lnTo>
                <a:lnTo>
                  <a:pt x="2980659" y="891783"/>
                </a:lnTo>
                <a:lnTo>
                  <a:pt x="3003296" y="847994"/>
                </a:lnTo>
                <a:lnTo>
                  <a:pt x="3011424" y="797560"/>
                </a:lnTo>
                <a:lnTo>
                  <a:pt x="3011424" y="159512"/>
                </a:lnTo>
                <a:lnTo>
                  <a:pt x="3003296" y="109077"/>
                </a:lnTo>
                <a:lnTo>
                  <a:pt x="2980659" y="65288"/>
                </a:lnTo>
                <a:lnTo>
                  <a:pt x="2946135" y="30764"/>
                </a:lnTo>
                <a:lnTo>
                  <a:pt x="2902346" y="8128"/>
                </a:lnTo>
                <a:lnTo>
                  <a:pt x="2851912" y="0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009888" y="3627120"/>
            <a:ext cx="3011805" cy="957580"/>
          </a:xfrm>
          <a:custGeom>
            <a:avLst/>
            <a:gdLst/>
            <a:ahLst/>
            <a:cxnLst/>
            <a:rect l="l" t="t" r="r" b="b"/>
            <a:pathLst>
              <a:path w="3011804" h="957579">
                <a:moveTo>
                  <a:pt x="2851912" y="0"/>
                </a:moveTo>
                <a:lnTo>
                  <a:pt x="159512" y="0"/>
                </a:lnTo>
                <a:lnTo>
                  <a:pt x="109077" y="8128"/>
                </a:lnTo>
                <a:lnTo>
                  <a:pt x="65288" y="30764"/>
                </a:lnTo>
                <a:lnTo>
                  <a:pt x="30764" y="65288"/>
                </a:lnTo>
                <a:lnTo>
                  <a:pt x="8128" y="109077"/>
                </a:lnTo>
                <a:lnTo>
                  <a:pt x="0" y="159512"/>
                </a:lnTo>
                <a:lnTo>
                  <a:pt x="0" y="797560"/>
                </a:lnTo>
                <a:lnTo>
                  <a:pt x="8128" y="847994"/>
                </a:lnTo>
                <a:lnTo>
                  <a:pt x="30764" y="891783"/>
                </a:lnTo>
                <a:lnTo>
                  <a:pt x="65288" y="926307"/>
                </a:lnTo>
                <a:lnTo>
                  <a:pt x="109077" y="948944"/>
                </a:lnTo>
                <a:lnTo>
                  <a:pt x="159512" y="957072"/>
                </a:lnTo>
                <a:lnTo>
                  <a:pt x="2851912" y="957072"/>
                </a:lnTo>
                <a:lnTo>
                  <a:pt x="2902346" y="948944"/>
                </a:lnTo>
                <a:lnTo>
                  <a:pt x="2946135" y="926307"/>
                </a:lnTo>
                <a:lnTo>
                  <a:pt x="2980659" y="891783"/>
                </a:lnTo>
                <a:lnTo>
                  <a:pt x="3003296" y="847994"/>
                </a:lnTo>
                <a:lnTo>
                  <a:pt x="3011424" y="797560"/>
                </a:lnTo>
                <a:lnTo>
                  <a:pt x="3011424" y="159512"/>
                </a:lnTo>
                <a:lnTo>
                  <a:pt x="3003296" y="109077"/>
                </a:lnTo>
                <a:lnTo>
                  <a:pt x="2980659" y="65288"/>
                </a:lnTo>
                <a:lnTo>
                  <a:pt x="2946135" y="30764"/>
                </a:lnTo>
                <a:lnTo>
                  <a:pt x="2902346" y="8128"/>
                </a:lnTo>
                <a:lnTo>
                  <a:pt x="2851912" y="0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12720" y="3627120"/>
            <a:ext cx="3008630" cy="957580"/>
          </a:xfrm>
          <a:custGeom>
            <a:avLst/>
            <a:gdLst/>
            <a:ahLst/>
            <a:cxnLst/>
            <a:rect l="l" t="t" r="r" b="b"/>
            <a:pathLst>
              <a:path w="3008629" h="957579">
                <a:moveTo>
                  <a:pt x="2848864" y="0"/>
                </a:moveTo>
                <a:lnTo>
                  <a:pt x="159512" y="0"/>
                </a:lnTo>
                <a:lnTo>
                  <a:pt x="109077" y="8128"/>
                </a:lnTo>
                <a:lnTo>
                  <a:pt x="65288" y="30764"/>
                </a:lnTo>
                <a:lnTo>
                  <a:pt x="30764" y="65288"/>
                </a:lnTo>
                <a:lnTo>
                  <a:pt x="8128" y="109077"/>
                </a:lnTo>
                <a:lnTo>
                  <a:pt x="0" y="159512"/>
                </a:lnTo>
                <a:lnTo>
                  <a:pt x="0" y="797560"/>
                </a:lnTo>
                <a:lnTo>
                  <a:pt x="8128" y="847994"/>
                </a:lnTo>
                <a:lnTo>
                  <a:pt x="30764" y="891783"/>
                </a:lnTo>
                <a:lnTo>
                  <a:pt x="65288" y="926307"/>
                </a:lnTo>
                <a:lnTo>
                  <a:pt x="109077" y="948944"/>
                </a:lnTo>
                <a:lnTo>
                  <a:pt x="159512" y="957072"/>
                </a:lnTo>
                <a:lnTo>
                  <a:pt x="2848864" y="957072"/>
                </a:lnTo>
                <a:lnTo>
                  <a:pt x="2899298" y="948944"/>
                </a:lnTo>
                <a:lnTo>
                  <a:pt x="2943087" y="926307"/>
                </a:lnTo>
                <a:lnTo>
                  <a:pt x="2977611" y="891783"/>
                </a:lnTo>
                <a:lnTo>
                  <a:pt x="3000248" y="847994"/>
                </a:lnTo>
                <a:lnTo>
                  <a:pt x="3008376" y="797560"/>
                </a:lnTo>
                <a:lnTo>
                  <a:pt x="3008376" y="159512"/>
                </a:lnTo>
                <a:lnTo>
                  <a:pt x="3000248" y="109077"/>
                </a:lnTo>
                <a:lnTo>
                  <a:pt x="2977611" y="65288"/>
                </a:lnTo>
                <a:lnTo>
                  <a:pt x="2943087" y="30764"/>
                </a:lnTo>
                <a:lnTo>
                  <a:pt x="2899298" y="8128"/>
                </a:lnTo>
                <a:lnTo>
                  <a:pt x="2848864" y="0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6" name="object 86"/>
          <p:cNvGrpSpPr/>
          <p:nvPr/>
        </p:nvGrpSpPr>
        <p:grpSpPr>
          <a:xfrm>
            <a:off x="5870448" y="3100384"/>
            <a:ext cx="5854214" cy="2130492"/>
            <a:chOff x="5870448" y="3100384"/>
            <a:chExt cx="5854214" cy="2130492"/>
          </a:xfrm>
        </p:grpSpPr>
        <p:sp>
          <p:nvSpPr>
            <p:cNvPr id="87" name="object 87"/>
            <p:cNvSpPr/>
            <p:nvPr/>
          </p:nvSpPr>
          <p:spPr>
            <a:xfrm>
              <a:off x="5870448" y="4684776"/>
              <a:ext cx="3011805" cy="546100"/>
            </a:xfrm>
            <a:custGeom>
              <a:avLst/>
              <a:gdLst/>
              <a:ahLst/>
              <a:cxnLst/>
              <a:rect l="l" t="t" r="r" b="b"/>
              <a:pathLst>
                <a:path w="3011804" h="546100">
                  <a:moveTo>
                    <a:pt x="2920492" y="0"/>
                  </a:moveTo>
                  <a:lnTo>
                    <a:pt x="90932" y="0"/>
                  </a:lnTo>
                  <a:lnTo>
                    <a:pt x="55560" y="7153"/>
                  </a:lnTo>
                  <a:lnTo>
                    <a:pt x="26654" y="26654"/>
                  </a:lnTo>
                  <a:lnTo>
                    <a:pt x="7153" y="55560"/>
                  </a:lnTo>
                  <a:lnTo>
                    <a:pt x="0" y="90932"/>
                  </a:lnTo>
                  <a:lnTo>
                    <a:pt x="0" y="454660"/>
                  </a:lnTo>
                  <a:lnTo>
                    <a:pt x="7153" y="490031"/>
                  </a:lnTo>
                  <a:lnTo>
                    <a:pt x="26654" y="518937"/>
                  </a:lnTo>
                  <a:lnTo>
                    <a:pt x="55560" y="538438"/>
                  </a:lnTo>
                  <a:lnTo>
                    <a:pt x="90932" y="545592"/>
                  </a:lnTo>
                  <a:lnTo>
                    <a:pt x="2920492" y="545592"/>
                  </a:lnTo>
                  <a:lnTo>
                    <a:pt x="2955863" y="538438"/>
                  </a:lnTo>
                  <a:lnTo>
                    <a:pt x="2984769" y="518937"/>
                  </a:lnTo>
                  <a:lnTo>
                    <a:pt x="3004270" y="490031"/>
                  </a:lnTo>
                  <a:lnTo>
                    <a:pt x="3011424" y="454660"/>
                  </a:lnTo>
                  <a:lnTo>
                    <a:pt x="3011424" y="90932"/>
                  </a:lnTo>
                  <a:lnTo>
                    <a:pt x="3004270" y="55560"/>
                  </a:lnTo>
                  <a:lnTo>
                    <a:pt x="2984769" y="26654"/>
                  </a:lnTo>
                  <a:lnTo>
                    <a:pt x="2955863" y="7153"/>
                  </a:lnTo>
                  <a:lnTo>
                    <a:pt x="2920492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264672" y="3100384"/>
              <a:ext cx="2459990" cy="2316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9009888" y="4684776"/>
            <a:ext cx="3036570" cy="1146175"/>
            <a:chOff x="9009888" y="4684776"/>
            <a:chExt cx="3036570" cy="1146175"/>
          </a:xfrm>
        </p:grpSpPr>
        <p:sp>
          <p:nvSpPr>
            <p:cNvPr id="90" name="object 90"/>
            <p:cNvSpPr/>
            <p:nvPr/>
          </p:nvSpPr>
          <p:spPr>
            <a:xfrm>
              <a:off x="9009888" y="4684776"/>
              <a:ext cx="3032760" cy="1146175"/>
            </a:xfrm>
            <a:custGeom>
              <a:avLst/>
              <a:gdLst/>
              <a:ahLst/>
              <a:cxnLst/>
              <a:rect l="l" t="t" r="r" b="b"/>
              <a:pathLst>
                <a:path w="3032759" h="1146175">
                  <a:moveTo>
                    <a:pt x="2973578" y="0"/>
                  </a:moveTo>
                  <a:lnTo>
                    <a:pt x="59182" y="0"/>
                  </a:lnTo>
                  <a:lnTo>
                    <a:pt x="36165" y="4657"/>
                  </a:lnTo>
                  <a:lnTo>
                    <a:pt x="17351" y="17351"/>
                  </a:lnTo>
                  <a:lnTo>
                    <a:pt x="4657" y="36165"/>
                  </a:lnTo>
                  <a:lnTo>
                    <a:pt x="0" y="59182"/>
                  </a:lnTo>
                  <a:lnTo>
                    <a:pt x="0" y="1086866"/>
                  </a:lnTo>
                  <a:lnTo>
                    <a:pt x="4657" y="1109882"/>
                  </a:lnTo>
                  <a:lnTo>
                    <a:pt x="17351" y="1128696"/>
                  </a:lnTo>
                  <a:lnTo>
                    <a:pt x="36165" y="1141390"/>
                  </a:lnTo>
                  <a:lnTo>
                    <a:pt x="59182" y="1146048"/>
                  </a:lnTo>
                  <a:lnTo>
                    <a:pt x="2973578" y="1146048"/>
                  </a:lnTo>
                  <a:lnTo>
                    <a:pt x="2996594" y="1141390"/>
                  </a:lnTo>
                  <a:lnTo>
                    <a:pt x="3015408" y="1128696"/>
                  </a:lnTo>
                  <a:lnTo>
                    <a:pt x="3028102" y="1109882"/>
                  </a:lnTo>
                  <a:lnTo>
                    <a:pt x="3032760" y="1086866"/>
                  </a:lnTo>
                  <a:lnTo>
                    <a:pt x="3032760" y="59182"/>
                  </a:lnTo>
                  <a:lnTo>
                    <a:pt x="3028102" y="36165"/>
                  </a:lnTo>
                  <a:lnTo>
                    <a:pt x="3015408" y="17351"/>
                  </a:lnTo>
                  <a:lnTo>
                    <a:pt x="2996594" y="4657"/>
                  </a:lnTo>
                  <a:lnTo>
                    <a:pt x="2973578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133077" y="4913630"/>
              <a:ext cx="2913126" cy="2316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303765" y="5141925"/>
              <a:ext cx="2564383" cy="2319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343389" y="5371211"/>
              <a:ext cx="2453513" cy="23164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/>
          <p:nvPr/>
        </p:nvSpPr>
        <p:spPr>
          <a:xfrm>
            <a:off x="2703576" y="5312664"/>
            <a:ext cx="3008630" cy="542925"/>
          </a:xfrm>
          <a:custGeom>
            <a:avLst/>
            <a:gdLst/>
            <a:ahLst/>
            <a:cxnLst/>
            <a:rect l="l" t="t" r="r" b="b"/>
            <a:pathLst>
              <a:path w="3008629" h="542925">
                <a:moveTo>
                  <a:pt x="2917952" y="0"/>
                </a:moveTo>
                <a:lnTo>
                  <a:pt x="90424" y="0"/>
                </a:lnTo>
                <a:lnTo>
                  <a:pt x="55239" y="7110"/>
                </a:lnTo>
                <a:lnTo>
                  <a:pt x="26495" y="26495"/>
                </a:lnTo>
                <a:lnTo>
                  <a:pt x="7110" y="55239"/>
                </a:lnTo>
                <a:lnTo>
                  <a:pt x="0" y="90424"/>
                </a:lnTo>
                <a:lnTo>
                  <a:pt x="0" y="452120"/>
                </a:lnTo>
                <a:lnTo>
                  <a:pt x="7110" y="487304"/>
                </a:lnTo>
                <a:lnTo>
                  <a:pt x="26495" y="516048"/>
                </a:lnTo>
                <a:lnTo>
                  <a:pt x="55239" y="535433"/>
                </a:lnTo>
                <a:lnTo>
                  <a:pt x="90424" y="542544"/>
                </a:lnTo>
                <a:lnTo>
                  <a:pt x="2917952" y="542544"/>
                </a:lnTo>
                <a:lnTo>
                  <a:pt x="2953136" y="535433"/>
                </a:lnTo>
                <a:lnTo>
                  <a:pt x="2981880" y="516048"/>
                </a:lnTo>
                <a:lnTo>
                  <a:pt x="3001266" y="487304"/>
                </a:lnTo>
                <a:lnTo>
                  <a:pt x="3008376" y="452120"/>
                </a:lnTo>
                <a:lnTo>
                  <a:pt x="3008376" y="90424"/>
                </a:lnTo>
                <a:lnTo>
                  <a:pt x="3001266" y="55239"/>
                </a:lnTo>
                <a:lnTo>
                  <a:pt x="2981880" y="26495"/>
                </a:lnTo>
                <a:lnTo>
                  <a:pt x="2953136" y="7110"/>
                </a:lnTo>
                <a:lnTo>
                  <a:pt x="2917952" y="0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978920" y="5957904"/>
            <a:ext cx="3032760" cy="634365"/>
          </a:xfrm>
          <a:custGeom>
            <a:avLst/>
            <a:gdLst/>
            <a:ahLst/>
            <a:cxnLst/>
            <a:rect l="l" t="t" r="r" b="b"/>
            <a:pathLst>
              <a:path w="3032759" h="634365">
                <a:moveTo>
                  <a:pt x="2927096" y="0"/>
                </a:moveTo>
                <a:lnTo>
                  <a:pt x="105664" y="0"/>
                </a:lnTo>
                <a:lnTo>
                  <a:pt x="64508" y="8303"/>
                </a:lnTo>
                <a:lnTo>
                  <a:pt x="30924" y="30948"/>
                </a:lnTo>
                <a:lnTo>
                  <a:pt x="8294" y="64536"/>
                </a:lnTo>
                <a:lnTo>
                  <a:pt x="0" y="105669"/>
                </a:lnTo>
                <a:lnTo>
                  <a:pt x="0" y="528320"/>
                </a:lnTo>
                <a:lnTo>
                  <a:pt x="8294" y="569452"/>
                </a:lnTo>
                <a:lnTo>
                  <a:pt x="30924" y="603040"/>
                </a:lnTo>
                <a:lnTo>
                  <a:pt x="64508" y="625685"/>
                </a:lnTo>
                <a:lnTo>
                  <a:pt x="105664" y="633989"/>
                </a:lnTo>
                <a:lnTo>
                  <a:pt x="2927096" y="633989"/>
                </a:lnTo>
                <a:lnTo>
                  <a:pt x="2968198" y="625685"/>
                </a:lnTo>
                <a:lnTo>
                  <a:pt x="3001787" y="603040"/>
                </a:lnTo>
                <a:lnTo>
                  <a:pt x="3024447" y="569452"/>
                </a:lnTo>
                <a:lnTo>
                  <a:pt x="3032760" y="528320"/>
                </a:lnTo>
                <a:lnTo>
                  <a:pt x="3032760" y="105669"/>
                </a:lnTo>
                <a:lnTo>
                  <a:pt x="3024447" y="64536"/>
                </a:lnTo>
                <a:lnTo>
                  <a:pt x="3001787" y="30948"/>
                </a:lnTo>
                <a:lnTo>
                  <a:pt x="2968198" y="8303"/>
                </a:lnTo>
                <a:lnTo>
                  <a:pt x="2927096" y="0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/>
          <p:cNvGrpSpPr/>
          <p:nvPr/>
        </p:nvGrpSpPr>
        <p:grpSpPr>
          <a:xfrm>
            <a:off x="5870448" y="5312664"/>
            <a:ext cx="3011805" cy="527685"/>
            <a:chOff x="5870448" y="5312664"/>
            <a:chExt cx="3011805" cy="527685"/>
          </a:xfrm>
        </p:grpSpPr>
        <p:sp>
          <p:nvSpPr>
            <p:cNvPr id="102" name="object 102"/>
            <p:cNvSpPr/>
            <p:nvPr/>
          </p:nvSpPr>
          <p:spPr>
            <a:xfrm>
              <a:off x="5870448" y="5312664"/>
              <a:ext cx="3011805" cy="527685"/>
            </a:xfrm>
            <a:custGeom>
              <a:avLst/>
              <a:gdLst/>
              <a:ahLst/>
              <a:cxnLst/>
              <a:rect l="l" t="t" r="r" b="b"/>
              <a:pathLst>
                <a:path w="3011804" h="527685">
                  <a:moveTo>
                    <a:pt x="2923540" y="0"/>
                  </a:moveTo>
                  <a:lnTo>
                    <a:pt x="87884" y="0"/>
                  </a:lnTo>
                  <a:lnTo>
                    <a:pt x="53685" y="6909"/>
                  </a:lnTo>
                  <a:lnTo>
                    <a:pt x="25749" y="25749"/>
                  </a:lnTo>
                  <a:lnTo>
                    <a:pt x="6909" y="53685"/>
                  </a:lnTo>
                  <a:lnTo>
                    <a:pt x="0" y="87884"/>
                  </a:lnTo>
                  <a:lnTo>
                    <a:pt x="0" y="439420"/>
                  </a:lnTo>
                  <a:lnTo>
                    <a:pt x="6909" y="473618"/>
                  </a:lnTo>
                  <a:lnTo>
                    <a:pt x="25749" y="501554"/>
                  </a:lnTo>
                  <a:lnTo>
                    <a:pt x="53685" y="520394"/>
                  </a:lnTo>
                  <a:lnTo>
                    <a:pt x="87884" y="527304"/>
                  </a:lnTo>
                  <a:lnTo>
                    <a:pt x="2923540" y="527304"/>
                  </a:lnTo>
                  <a:lnTo>
                    <a:pt x="2957738" y="520394"/>
                  </a:lnTo>
                  <a:lnTo>
                    <a:pt x="2985674" y="501554"/>
                  </a:lnTo>
                  <a:lnTo>
                    <a:pt x="3004514" y="473618"/>
                  </a:lnTo>
                  <a:lnTo>
                    <a:pt x="3011424" y="439420"/>
                  </a:lnTo>
                  <a:lnTo>
                    <a:pt x="3011424" y="87884"/>
                  </a:lnTo>
                  <a:lnTo>
                    <a:pt x="3004514" y="53685"/>
                  </a:lnTo>
                  <a:lnTo>
                    <a:pt x="2985674" y="25749"/>
                  </a:lnTo>
                  <a:lnTo>
                    <a:pt x="2957738" y="6909"/>
                  </a:lnTo>
                  <a:lnTo>
                    <a:pt x="2923540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313297" y="5346446"/>
              <a:ext cx="2247773" cy="2316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743065" y="5575046"/>
              <a:ext cx="1352803" cy="2316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620674" y="5886466"/>
            <a:ext cx="882015" cy="671195"/>
            <a:chOff x="596188" y="5850635"/>
            <a:chExt cx="882015" cy="671195"/>
          </a:xfrm>
        </p:grpSpPr>
        <p:sp>
          <p:nvSpPr>
            <p:cNvPr id="106" name="object 106"/>
            <p:cNvSpPr/>
            <p:nvPr/>
          </p:nvSpPr>
          <p:spPr>
            <a:xfrm>
              <a:off x="596188" y="5850635"/>
              <a:ext cx="881748" cy="1676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96188" y="6018275"/>
              <a:ext cx="545211" cy="1676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6188" y="6185915"/>
              <a:ext cx="498132" cy="1676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96188" y="6353555"/>
              <a:ext cx="562356" cy="16794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578815" y="3305302"/>
            <a:ext cx="882015" cy="671195"/>
            <a:chOff x="578815" y="3305302"/>
            <a:chExt cx="882015" cy="671195"/>
          </a:xfrm>
        </p:grpSpPr>
        <p:sp>
          <p:nvSpPr>
            <p:cNvPr id="111" name="object 111"/>
            <p:cNvSpPr/>
            <p:nvPr/>
          </p:nvSpPr>
          <p:spPr>
            <a:xfrm>
              <a:off x="578815" y="3305302"/>
              <a:ext cx="881748" cy="16763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78815" y="3472637"/>
              <a:ext cx="545211" cy="16794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78815" y="3640836"/>
              <a:ext cx="498132" cy="1676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78815" y="3808476"/>
              <a:ext cx="562355" cy="16763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/>
          <p:nvPr/>
        </p:nvSpPr>
        <p:spPr>
          <a:xfrm>
            <a:off x="2712720" y="5931410"/>
            <a:ext cx="6178550" cy="646430"/>
          </a:xfrm>
          <a:custGeom>
            <a:avLst/>
            <a:gdLst/>
            <a:ahLst/>
            <a:cxnLst/>
            <a:rect l="l" t="t" r="r" b="b"/>
            <a:pathLst>
              <a:path w="6178550" h="646429">
                <a:moveTo>
                  <a:pt x="6070600" y="0"/>
                </a:moveTo>
                <a:lnTo>
                  <a:pt x="107696" y="0"/>
                </a:lnTo>
                <a:lnTo>
                  <a:pt x="65793" y="8463"/>
                </a:lnTo>
                <a:lnTo>
                  <a:pt x="31559" y="31543"/>
                </a:lnTo>
                <a:lnTo>
                  <a:pt x="8469" y="65774"/>
                </a:lnTo>
                <a:lnTo>
                  <a:pt x="0" y="107690"/>
                </a:lnTo>
                <a:lnTo>
                  <a:pt x="0" y="538480"/>
                </a:lnTo>
                <a:lnTo>
                  <a:pt x="8469" y="580396"/>
                </a:lnTo>
                <a:lnTo>
                  <a:pt x="31559" y="614627"/>
                </a:lnTo>
                <a:lnTo>
                  <a:pt x="65793" y="637707"/>
                </a:lnTo>
                <a:lnTo>
                  <a:pt x="107696" y="646170"/>
                </a:lnTo>
                <a:lnTo>
                  <a:pt x="6070600" y="646170"/>
                </a:lnTo>
                <a:lnTo>
                  <a:pt x="6112502" y="637707"/>
                </a:lnTo>
                <a:lnTo>
                  <a:pt x="6146736" y="614627"/>
                </a:lnTo>
                <a:lnTo>
                  <a:pt x="6169826" y="580396"/>
                </a:lnTo>
                <a:lnTo>
                  <a:pt x="6178296" y="538480"/>
                </a:lnTo>
                <a:lnTo>
                  <a:pt x="6178296" y="107690"/>
                </a:lnTo>
                <a:lnTo>
                  <a:pt x="6169826" y="65774"/>
                </a:lnTo>
                <a:lnTo>
                  <a:pt x="6146736" y="31543"/>
                </a:lnTo>
                <a:lnTo>
                  <a:pt x="6112502" y="8463"/>
                </a:lnTo>
                <a:lnTo>
                  <a:pt x="6070600" y="0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9" name="object 119"/>
          <p:cNvGrpSpPr/>
          <p:nvPr/>
        </p:nvGrpSpPr>
        <p:grpSpPr>
          <a:xfrm>
            <a:off x="692112" y="4529144"/>
            <a:ext cx="306070" cy="354965"/>
            <a:chOff x="841245" y="4583176"/>
            <a:chExt cx="306070" cy="354965"/>
          </a:xfrm>
        </p:grpSpPr>
        <p:sp>
          <p:nvSpPr>
            <p:cNvPr id="120" name="object 120"/>
            <p:cNvSpPr/>
            <p:nvPr/>
          </p:nvSpPr>
          <p:spPr>
            <a:xfrm>
              <a:off x="841235" y="4583188"/>
              <a:ext cx="306070" cy="354965"/>
            </a:xfrm>
            <a:custGeom>
              <a:avLst/>
              <a:gdLst/>
              <a:ahLst/>
              <a:cxnLst/>
              <a:rect l="l" t="t" r="r" b="b"/>
              <a:pathLst>
                <a:path w="306069" h="354964">
                  <a:moveTo>
                    <a:pt x="120129" y="71005"/>
                  </a:moveTo>
                  <a:lnTo>
                    <a:pt x="116801" y="55041"/>
                  </a:lnTo>
                  <a:lnTo>
                    <a:pt x="109207" y="43916"/>
                  </a:lnTo>
                  <a:lnTo>
                    <a:pt x="109207" y="71005"/>
                  </a:lnTo>
                  <a:lnTo>
                    <a:pt x="106756" y="83261"/>
                  </a:lnTo>
                  <a:lnTo>
                    <a:pt x="100025" y="93129"/>
                  </a:lnTo>
                  <a:lnTo>
                    <a:pt x="89941" y="99720"/>
                  </a:lnTo>
                  <a:lnTo>
                    <a:pt x="77431" y="102120"/>
                  </a:lnTo>
                  <a:lnTo>
                    <a:pt x="65506" y="99720"/>
                  </a:lnTo>
                  <a:lnTo>
                    <a:pt x="55727" y="93129"/>
                  </a:lnTo>
                  <a:lnTo>
                    <a:pt x="49098" y="83261"/>
                  </a:lnTo>
                  <a:lnTo>
                    <a:pt x="46659" y="71005"/>
                  </a:lnTo>
                  <a:lnTo>
                    <a:pt x="49098" y="59321"/>
                  </a:lnTo>
                  <a:lnTo>
                    <a:pt x="55727" y="49745"/>
                  </a:lnTo>
                  <a:lnTo>
                    <a:pt x="65506" y="43256"/>
                  </a:lnTo>
                  <a:lnTo>
                    <a:pt x="77431" y="40868"/>
                  </a:lnTo>
                  <a:lnTo>
                    <a:pt x="89941" y="43256"/>
                  </a:lnTo>
                  <a:lnTo>
                    <a:pt x="100025" y="49745"/>
                  </a:lnTo>
                  <a:lnTo>
                    <a:pt x="106756" y="59321"/>
                  </a:lnTo>
                  <a:lnTo>
                    <a:pt x="109207" y="71005"/>
                  </a:lnTo>
                  <a:lnTo>
                    <a:pt x="109207" y="43916"/>
                  </a:lnTo>
                  <a:lnTo>
                    <a:pt x="107708" y="41719"/>
                  </a:lnTo>
                  <a:lnTo>
                    <a:pt x="106451" y="40868"/>
                  </a:lnTo>
                  <a:lnTo>
                    <a:pt x="94157" y="32588"/>
                  </a:lnTo>
                  <a:lnTo>
                    <a:pt x="77431" y="29197"/>
                  </a:lnTo>
                  <a:lnTo>
                    <a:pt x="60718" y="32588"/>
                  </a:lnTo>
                  <a:lnTo>
                    <a:pt x="47155" y="41719"/>
                  </a:lnTo>
                  <a:lnTo>
                    <a:pt x="38074" y="55041"/>
                  </a:lnTo>
                  <a:lnTo>
                    <a:pt x="34747" y="71005"/>
                  </a:lnTo>
                  <a:lnTo>
                    <a:pt x="38074" y="87388"/>
                  </a:lnTo>
                  <a:lnTo>
                    <a:pt x="47155" y="100672"/>
                  </a:lnTo>
                  <a:lnTo>
                    <a:pt x="60718" y="109575"/>
                  </a:lnTo>
                  <a:lnTo>
                    <a:pt x="77431" y="112814"/>
                  </a:lnTo>
                  <a:lnTo>
                    <a:pt x="94157" y="109575"/>
                  </a:lnTo>
                  <a:lnTo>
                    <a:pt x="105498" y="102120"/>
                  </a:lnTo>
                  <a:lnTo>
                    <a:pt x="107708" y="100672"/>
                  </a:lnTo>
                  <a:lnTo>
                    <a:pt x="116801" y="87388"/>
                  </a:lnTo>
                  <a:lnTo>
                    <a:pt x="120129" y="71005"/>
                  </a:lnTo>
                  <a:close/>
                </a:path>
                <a:path w="306069" h="354964">
                  <a:moveTo>
                    <a:pt x="240245" y="171157"/>
                  </a:moveTo>
                  <a:lnTo>
                    <a:pt x="238264" y="169214"/>
                  </a:lnTo>
                  <a:lnTo>
                    <a:pt x="142951" y="169214"/>
                  </a:lnTo>
                  <a:lnTo>
                    <a:pt x="140970" y="171157"/>
                  </a:lnTo>
                  <a:lnTo>
                    <a:pt x="140970" y="176987"/>
                  </a:lnTo>
                  <a:lnTo>
                    <a:pt x="142951" y="179920"/>
                  </a:lnTo>
                  <a:lnTo>
                    <a:pt x="238264" y="179920"/>
                  </a:lnTo>
                  <a:lnTo>
                    <a:pt x="240245" y="176987"/>
                  </a:lnTo>
                  <a:lnTo>
                    <a:pt x="240245" y="171157"/>
                  </a:lnTo>
                  <a:close/>
                </a:path>
                <a:path w="306069" h="354964">
                  <a:moveTo>
                    <a:pt x="240245" y="68097"/>
                  </a:moveTo>
                  <a:lnTo>
                    <a:pt x="238264" y="66141"/>
                  </a:lnTo>
                  <a:lnTo>
                    <a:pt x="142951" y="66141"/>
                  </a:lnTo>
                  <a:lnTo>
                    <a:pt x="140970" y="68097"/>
                  </a:lnTo>
                  <a:lnTo>
                    <a:pt x="140970" y="73926"/>
                  </a:lnTo>
                  <a:lnTo>
                    <a:pt x="142951" y="76847"/>
                  </a:lnTo>
                  <a:lnTo>
                    <a:pt x="238264" y="76847"/>
                  </a:lnTo>
                  <a:lnTo>
                    <a:pt x="240245" y="73926"/>
                  </a:lnTo>
                  <a:lnTo>
                    <a:pt x="240245" y="68097"/>
                  </a:lnTo>
                  <a:close/>
                </a:path>
                <a:path w="306069" h="354964">
                  <a:moveTo>
                    <a:pt x="258114" y="197421"/>
                  </a:moveTo>
                  <a:lnTo>
                    <a:pt x="256133" y="194500"/>
                  </a:lnTo>
                  <a:lnTo>
                    <a:pt x="142951" y="194500"/>
                  </a:lnTo>
                  <a:lnTo>
                    <a:pt x="140970" y="197421"/>
                  </a:lnTo>
                  <a:lnTo>
                    <a:pt x="140970" y="203250"/>
                  </a:lnTo>
                  <a:lnTo>
                    <a:pt x="142951" y="206159"/>
                  </a:lnTo>
                  <a:lnTo>
                    <a:pt x="256133" y="206159"/>
                  </a:lnTo>
                  <a:lnTo>
                    <a:pt x="258114" y="203250"/>
                  </a:lnTo>
                  <a:lnTo>
                    <a:pt x="258114" y="197421"/>
                  </a:lnTo>
                  <a:close/>
                </a:path>
                <a:path w="306069" h="354964">
                  <a:moveTo>
                    <a:pt x="258114" y="94348"/>
                  </a:moveTo>
                  <a:lnTo>
                    <a:pt x="256133" y="91427"/>
                  </a:lnTo>
                  <a:lnTo>
                    <a:pt x="142951" y="91427"/>
                  </a:lnTo>
                  <a:lnTo>
                    <a:pt x="140970" y="94348"/>
                  </a:lnTo>
                  <a:lnTo>
                    <a:pt x="140970" y="100177"/>
                  </a:lnTo>
                  <a:lnTo>
                    <a:pt x="142951" y="103098"/>
                  </a:lnTo>
                  <a:lnTo>
                    <a:pt x="256133" y="103098"/>
                  </a:lnTo>
                  <a:lnTo>
                    <a:pt x="258114" y="100177"/>
                  </a:lnTo>
                  <a:lnTo>
                    <a:pt x="258114" y="94348"/>
                  </a:lnTo>
                  <a:close/>
                </a:path>
                <a:path w="306069" h="354964">
                  <a:moveTo>
                    <a:pt x="273977" y="145884"/>
                  </a:moveTo>
                  <a:lnTo>
                    <a:pt x="271995" y="142963"/>
                  </a:lnTo>
                  <a:lnTo>
                    <a:pt x="142951" y="142963"/>
                  </a:lnTo>
                  <a:lnTo>
                    <a:pt x="140970" y="145884"/>
                  </a:lnTo>
                  <a:lnTo>
                    <a:pt x="140970" y="151714"/>
                  </a:lnTo>
                  <a:lnTo>
                    <a:pt x="142951" y="153657"/>
                  </a:lnTo>
                  <a:lnTo>
                    <a:pt x="271995" y="153657"/>
                  </a:lnTo>
                  <a:lnTo>
                    <a:pt x="273977" y="151714"/>
                  </a:lnTo>
                  <a:lnTo>
                    <a:pt x="273977" y="145884"/>
                  </a:lnTo>
                  <a:close/>
                </a:path>
                <a:path w="306069" h="354964">
                  <a:moveTo>
                    <a:pt x="273977" y="41833"/>
                  </a:moveTo>
                  <a:lnTo>
                    <a:pt x="271995" y="39903"/>
                  </a:lnTo>
                  <a:lnTo>
                    <a:pt x="142951" y="39903"/>
                  </a:lnTo>
                  <a:lnTo>
                    <a:pt x="140970" y="41833"/>
                  </a:lnTo>
                  <a:lnTo>
                    <a:pt x="140970" y="48641"/>
                  </a:lnTo>
                  <a:lnTo>
                    <a:pt x="142951" y="50596"/>
                  </a:lnTo>
                  <a:lnTo>
                    <a:pt x="271995" y="50596"/>
                  </a:lnTo>
                  <a:lnTo>
                    <a:pt x="273977" y="48641"/>
                  </a:lnTo>
                  <a:lnTo>
                    <a:pt x="273977" y="41833"/>
                  </a:lnTo>
                  <a:close/>
                </a:path>
                <a:path w="306069" h="354964">
                  <a:moveTo>
                    <a:pt x="305562" y="301459"/>
                  </a:moveTo>
                  <a:lnTo>
                    <a:pt x="302780" y="301459"/>
                  </a:lnTo>
                  <a:lnTo>
                    <a:pt x="299808" y="303403"/>
                  </a:lnTo>
                  <a:lnTo>
                    <a:pt x="299808" y="335495"/>
                  </a:lnTo>
                  <a:lnTo>
                    <a:pt x="292849" y="343268"/>
                  </a:lnTo>
                  <a:lnTo>
                    <a:pt x="18872" y="343268"/>
                  </a:lnTo>
                  <a:lnTo>
                    <a:pt x="10934" y="335495"/>
                  </a:lnTo>
                  <a:lnTo>
                    <a:pt x="10934" y="12661"/>
                  </a:lnTo>
                  <a:lnTo>
                    <a:pt x="18872" y="4889"/>
                  </a:lnTo>
                  <a:lnTo>
                    <a:pt x="41706" y="4889"/>
                  </a:lnTo>
                  <a:lnTo>
                    <a:pt x="43688" y="2946"/>
                  </a:lnTo>
                  <a:lnTo>
                    <a:pt x="43688" y="0"/>
                  </a:lnTo>
                  <a:lnTo>
                    <a:pt x="12395" y="0"/>
                  </a:lnTo>
                  <a:lnTo>
                    <a:pt x="7950" y="2832"/>
                  </a:lnTo>
                  <a:lnTo>
                    <a:pt x="2108" y="11176"/>
                  </a:lnTo>
                  <a:lnTo>
                    <a:pt x="0" y="21424"/>
                  </a:lnTo>
                  <a:lnTo>
                    <a:pt x="0" y="326745"/>
                  </a:lnTo>
                  <a:lnTo>
                    <a:pt x="2108" y="337718"/>
                  </a:lnTo>
                  <a:lnTo>
                    <a:pt x="7950" y="346684"/>
                  </a:lnTo>
                  <a:lnTo>
                    <a:pt x="16764" y="352729"/>
                  </a:lnTo>
                  <a:lnTo>
                    <a:pt x="27800" y="354939"/>
                  </a:lnTo>
                  <a:lnTo>
                    <a:pt x="282930" y="354939"/>
                  </a:lnTo>
                  <a:lnTo>
                    <a:pt x="294132" y="352729"/>
                  </a:lnTo>
                  <a:lnTo>
                    <a:pt x="303276" y="346684"/>
                  </a:lnTo>
                  <a:lnTo>
                    <a:pt x="305562" y="343357"/>
                  </a:lnTo>
                  <a:lnTo>
                    <a:pt x="305562" y="301459"/>
                  </a:lnTo>
                  <a:close/>
                </a:path>
                <a:path w="306069" h="354964">
                  <a:moveTo>
                    <a:pt x="305562" y="5930"/>
                  </a:moveTo>
                  <a:lnTo>
                    <a:pt x="303276" y="2832"/>
                  </a:lnTo>
                  <a:lnTo>
                    <a:pt x="298653" y="0"/>
                  </a:lnTo>
                  <a:lnTo>
                    <a:pt x="56591" y="0"/>
                  </a:lnTo>
                  <a:lnTo>
                    <a:pt x="56591" y="2946"/>
                  </a:lnTo>
                  <a:lnTo>
                    <a:pt x="59563" y="4889"/>
                  </a:lnTo>
                  <a:lnTo>
                    <a:pt x="292849" y="4889"/>
                  </a:lnTo>
                  <a:lnTo>
                    <a:pt x="299808" y="12661"/>
                  </a:lnTo>
                  <a:lnTo>
                    <a:pt x="299808" y="286867"/>
                  </a:lnTo>
                  <a:lnTo>
                    <a:pt x="302780" y="289788"/>
                  </a:lnTo>
                  <a:lnTo>
                    <a:pt x="305562" y="289788"/>
                  </a:lnTo>
                  <a:lnTo>
                    <a:pt x="305562" y="5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75992" y="4818519"/>
              <a:ext cx="85371" cy="8362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75982" y="4713503"/>
              <a:ext cx="239395" cy="179070"/>
            </a:xfrm>
            <a:custGeom>
              <a:avLst/>
              <a:gdLst/>
              <a:ahLst/>
              <a:cxnLst/>
              <a:rect l="l" t="t" r="r" b="b"/>
              <a:pathLst>
                <a:path w="239394" h="179070">
                  <a:moveTo>
                    <a:pt x="99275" y="3898"/>
                  </a:moveTo>
                  <a:lnTo>
                    <a:pt x="95300" y="0"/>
                  </a:lnTo>
                  <a:lnTo>
                    <a:pt x="91325" y="0"/>
                  </a:lnTo>
                  <a:lnTo>
                    <a:pt x="74460" y="16535"/>
                  </a:lnTo>
                  <a:lnTo>
                    <a:pt x="71208" y="13614"/>
                  </a:lnTo>
                  <a:lnTo>
                    <a:pt x="67818" y="10566"/>
                  </a:lnTo>
                  <a:lnTo>
                    <a:pt x="60058" y="5969"/>
                  </a:lnTo>
                  <a:lnTo>
                    <a:pt x="51562" y="2997"/>
                  </a:lnTo>
                  <a:lnTo>
                    <a:pt x="42684" y="1943"/>
                  </a:lnTo>
                  <a:lnTo>
                    <a:pt x="25971" y="5334"/>
                  </a:lnTo>
                  <a:lnTo>
                    <a:pt x="12407" y="14478"/>
                  </a:lnTo>
                  <a:lnTo>
                    <a:pt x="3327" y="27800"/>
                  </a:lnTo>
                  <a:lnTo>
                    <a:pt x="0" y="43776"/>
                  </a:lnTo>
                  <a:lnTo>
                    <a:pt x="3327" y="60159"/>
                  </a:lnTo>
                  <a:lnTo>
                    <a:pt x="12407" y="73431"/>
                  </a:lnTo>
                  <a:lnTo>
                    <a:pt x="25971" y="82334"/>
                  </a:lnTo>
                  <a:lnTo>
                    <a:pt x="42684" y="85572"/>
                  </a:lnTo>
                  <a:lnTo>
                    <a:pt x="59410" y="82334"/>
                  </a:lnTo>
                  <a:lnTo>
                    <a:pt x="70751" y="74879"/>
                  </a:lnTo>
                  <a:lnTo>
                    <a:pt x="72961" y="73431"/>
                  </a:lnTo>
                  <a:lnTo>
                    <a:pt x="82054" y="60159"/>
                  </a:lnTo>
                  <a:lnTo>
                    <a:pt x="85382" y="43776"/>
                  </a:lnTo>
                  <a:lnTo>
                    <a:pt x="85382" y="40843"/>
                  </a:lnTo>
                  <a:lnTo>
                    <a:pt x="82397" y="38900"/>
                  </a:lnTo>
                  <a:lnTo>
                    <a:pt x="76441" y="38900"/>
                  </a:lnTo>
                  <a:lnTo>
                    <a:pt x="74460" y="40843"/>
                  </a:lnTo>
                  <a:lnTo>
                    <a:pt x="74460" y="43776"/>
                  </a:lnTo>
                  <a:lnTo>
                    <a:pt x="72009" y="56019"/>
                  </a:lnTo>
                  <a:lnTo>
                    <a:pt x="65278" y="65900"/>
                  </a:lnTo>
                  <a:lnTo>
                    <a:pt x="55194" y="72491"/>
                  </a:lnTo>
                  <a:lnTo>
                    <a:pt x="42684" y="74879"/>
                  </a:lnTo>
                  <a:lnTo>
                    <a:pt x="30759" y="72491"/>
                  </a:lnTo>
                  <a:lnTo>
                    <a:pt x="20980" y="65900"/>
                  </a:lnTo>
                  <a:lnTo>
                    <a:pt x="14351" y="56019"/>
                  </a:lnTo>
                  <a:lnTo>
                    <a:pt x="11912" y="43776"/>
                  </a:lnTo>
                  <a:lnTo>
                    <a:pt x="14351" y="32092"/>
                  </a:lnTo>
                  <a:lnTo>
                    <a:pt x="20980" y="22504"/>
                  </a:lnTo>
                  <a:lnTo>
                    <a:pt x="30759" y="16002"/>
                  </a:lnTo>
                  <a:lnTo>
                    <a:pt x="42684" y="13614"/>
                  </a:lnTo>
                  <a:lnTo>
                    <a:pt x="49339" y="14338"/>
                  </a:lnTo>
                  <a:lnTo>
                    <a:pt x="32766" y="33070"/>
                  </a:lnTo>
                  <a:lnTo>
                    <a:pt x="29781" y="33070"/>
                  </a:lnTo>
                  <a:lnTo>
                    <a:pt x="24815" y="37934"/>
                  </a:lnTo>
                  <a:lnTo>
                    <a:pt x="24815" y="40843"/>
                  </a:lnTo>
                  <a:lnTo>
                    <a:pt x="26809" y="43776"/>
                  </a:lnTo>
                  <a:lnTo>
                    <a:pt x="41694" y="58343"/>
                  </a:lnTo>
                  <a:lnTo>
                    <a:pt x="47650" y="58343"/>
                  </a:lnTo>
                  <a:lnTo>
                    <a:pt x="48641" y="57378"/>
                  </a:lnTo>
                  <a:lnTo>
                    <a:pt x="60159" y="45707"/>
                  </a:lnTo>
                  <a:lnTo>
                    <a:pt x="77431" y="28206"/>
                  </a:lnTo>
                  <a:lnTo>
                    <a:pt x="89979" y="16535"/>
                  </a:lnTo>
                  <a:lnTo>
                    <a:pt x="97282" y="9740"/>
                  </a:lnTo>
                  <a:lnTo>
                    <a:pt x="99275" y="7785"/>
                  </a:lnTo>
                  <a:lnTo>
                    <a:pt x="99275" y="3898"/>
                  </a:lnTo>
                  <a:close/>
                </a:path>
                <a:path w="239394" h="179070">
                  <a:moveTo>
                    <a:pt x="205498" y="143916"/>
                  </a:moveTo>
                  <a:lnTo>
                    <a:pt x="203517" y="141973"/>
                  </a:lnTo>
                  <a:lnTo>
                    <a:pt x="108204" y="141973"/>
                  </a:lnTo>
                  <a:lnTo>
                    <a:pt x="106222" y="143916"/>
                  </a:lnTo>
                  <a:lnTo>
                    <a:pt x="106222" y="149758"/>
                  </a:lnTo>
                  <a:lnTo>
                    <a:pt x="108204" y="152666"/>
                  </a:lnTo>
                  <a:lnTo>
                    <a:pt x="203517" y="152666"/>
                  </a:lnTo>
                  <a:lnTo>
                    <a:pt x="205498" y="149758"/>
                  </a:lnTo>
                  <a:lnTo>
                    <a:pt x="205498" y="143916"/>
                  </a:lnTo>
                  <a:close/>
                </a:path>
                <a:path w="239394" h="179070">
                  <a:moveTo>
                    <a:pt x="223367" y="170167"/>
                  </a:moveTo>
                  <a:lnTo>
                    <a:pt x="221386" y="167259"/>
                  </a:lnTo>
                  <a:lnTo>
                    <a:pt x="108204" y="167259"/>
                  </a:lnTo>
                  <a:lnTo>
                    <a:pt x="106222" y="170167"/>
                  </a:lnTo>
                  <a:lnTo>
                    <a:pt x="106222" y="176009"/>
                  </a:lnTo>
                  <a:lnTo>
                    <a:pt x="108204" y="178917"/>
                  </a:lnTo>
                  <a:lnTo>
                    <a:pt x="221386" y="178917"/>
                  </a:lnTo>
                  <a:lnTo>
                    <a:pt x="223367" y="176009"/>
                  </a:lnTo>
                  <a:lnTo>
                    <a:pt x="223367" y="170167"/>
                  </a:lnTo>
                  <a:close/>
                </a:path>
                <a:path w="239394" h="179070">
                  <a:moveTo>
                    <a:pt x="239229" y="118630"/>
                  </a:moveTo>
                  <a:lnTo>
                    <a:pt x="237248" y="115722"/>
                  </a:lnTo>
                  <a:lnTo>
                    <a:pt x="108204" y="115722"/>
                  </a:lnTo>
                  <a:lnTo>
                    <a:pt x="106222" y="118630"/>
                  </a:lnTo>
                  <a:lnTo>
                    <a:pt x="106222" y="124460"/>
                  </a:lnTo>
                  <a:lnTo>
                    <a:pt x="108204" y="126415"/>
                  </a:lnTo>
                  <a:lnTo>
                    <a:pt x="237248" y="126415"/>
                  </a:lnTo>
                  <a:lnTo>
                    <a:pt x="239229" y="124460"/>
                  </a:lnTo>
                  <a:lnTo>
                    <a:pt x="239229" y="1186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13</a:t>
            </a:fld>
            <a:endParaRPr spc="-60" dirty="0"/>
          </a:p>
        </p:txBody>
      </p:sp>
      <p:sp>
        <p:nvSpPr>
          <p:cNvPr id="128" name="TextBox 127"/>
          <p:cNvSpPr txBox="1"/>
          <p:nvPr/>
        </p:nvSpPr>
        <p:spPr>
          <a:xfrm>
            <a:off x="463295" y="278913"/>
            <a:ext cx="111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692508" y="1671624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ВСЕГО РЕАЛИЗОВЫВАЛОСЬ 15 МУНИЦИПАЛЬНЫХ ПРОГРАММ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20674" y="167162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2633,6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77798" y="267175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МУНИЦИПАЛЬНЫХ ПРОГРАММ</a:t>
            </a:r>
            <a:endParaRPr lang="ru-RU" sz="16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620674" y="345757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99,1 %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49236" y="4457706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23,7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9236" y="531496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НЕПРОГРАММНОЙ ДЕЯТЕЛЬНОСТИ</a:t>
            </a:r>
            <a:endParaRPr lang="ru-RU" sz="16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692112" y="595790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0,9 %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478326" y="2457442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Развитие образования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8978920" y="595790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Обеспечение социальной стабильности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407152" y="3100384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Развитие культуры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835648" y="467202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Обеспечение общественного порядка и безопасности населения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692376" y="467202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Обеспечение комфортной среды проживания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692376" y="381476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Муниципальное управление и гражданское общество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835252" y="5957904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Развитие молодежной политики и взаимодействие с общественными организациями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692376" y="5314962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Цифровое муниципальное образование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550160" y="2457442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Муниципальные финансы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978920" y="381476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Энергосбережение и повышение энергоэффективности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764210" y="3671888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Управление муниципальным имуществом и земельными ресурсами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7244"/>
            <a:ext cx="12237720" cy="5758180"/>
          </a:xfrm>
          <a:custGeom>
            <a:avLst/>
            <a:gdLst/>
            <a:ahLst/>
            <a:cxnLst/>
            <a:rect l="l" t="t" r="r" b="b"/>
            <a:pathLst>
              <a:path w="12237720" h="5758180">
                <a:moveTo>
                  <a:pt x="12237720" y="0"/>
                </a:moveTo>
                <a:lnTo>
                  <a:pt x="0" y="0"/>
                </a:lnTo>
                <a:lnTo>
                  <a:pt x="0" y="5757672"/>
                </a:lnTo>
                <a:lnTo>
                  <a:pt x="12237720" y="5757672"/>
                </a:lnTo>
                <a:lnTo>
                  <a:pt x="122377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4988" y="1028682"/>
            <a:ext cx="2947727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06360" y="1600186"/>
            <a:ext cx="3302366" cy="3571900"/>
            <a:chOff x="390142" y="1600186"/>
            <a:chExt cx="3945597" cy="3045219"/>
          </a:xfrm>
        </p:grpSpPr>
        <p:sp>
          <p:nvSpPr>
            <p:cNvPr id="15" name="object 15"/>
            <p:cNvSpPr/>
            <p:nvPr/>
          </p:nvSpPr>
          <p:spPr>
            <a:xfrm>
              <a:off x="390142" y="1606295"/>
              <a:ext cx="3929379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3885820" y="0"/>
                  </a:moveTo>
                  <a:lnTo>
                    <a:pt x="43026" y="0"/>
                  </a:lnTo>
                  <a:lnTo>
                    <a:pt x="26280" y="3387"/>
                  </a:lnTo>
                  <a:lnTo>
                    <a:pt x="12603" y="12620"/>
                  </a:lnTo>
                  <a:lnTo>
                    <a:pt x="3381" y="26306"/>
                  </a:lnTo>
                  <a:lnTo>
                    <a:pt x="0" y="43053"/>
                  </a:lnTo>
                  <a:lnTo>
                    <a:pt x="0" y="2995803"/>
                  </a:lnTo>
                  <a:lnTo>
                    <a:pt x="3381" y="3012549"/>
                  </a:lnTo>
                  <a:lnTo>
                    <a:pt x="12603" y="3026235"/>
                  </a:lnTo>
                  <a:lnTo>
                    <a:pt x="26280" y="3035468"/>
                  </a:lnTo>
                  <a:lnTo>
                    <a:pt x="43026" y="3038856"/>
                  </a:lnTo>
                  <a:lnTo>
                    <a:pt x="3885820" y="3038856"/>
                  </a:lnTo>
                  <a:lnTo>
                    <a:pt x="3902566" y="3035468"/>
                  </a:lnTo>
                  <a:lnTo>
                    <a:pt x="3916252" y="3026235"/>
                  </a:lnTo>
                  <a:lnTo>
                    <a:pt x="3925486" y="3012549"/>
                  </a:lnTo>
                  <a:lnTo>
                    <a:pt x="3928873" y="2995803"/>
                  </a:lnTo>
                  <a:lnTo>
                    <a:pt x="3928873" y="43053"/>
                  </a:lnTo>
                  <a:lnTo>
                    <a:pt x="3925486" y="26306"/>
                  </a:lnTo>
                  <a:lnTo>
                    <a:pt x="3916252" y="12620"/>
                  </a:lnTo>
                  <a:lnTo>
                    <a:pt x="3902566" y="3387"/>
                  </a:lnTo>
                  <a:lnTo>
                    <a:pt x="3885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0142" y="1606295"/>
              <a:ext cx="3929379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43026" y="3038856"/>
                  </a:moveTo>
                  <a:lnTo>
                    <a:pt x="26280" y="3035468"/>
                  </a:lnTo>
                  <a:lnTo>
                    <a:pt x="12603" y="3026235"/>
                  </a:lnTo>
                  <a:lnTo>
                    <a:pt x="3381" y="3012549"/>
                  </a:lnTo>
                  <a:lnTo>
                    <a:pt x="0" y="2995803"/>
                  </a:lnTo>
                  <a:lnTo>
                    <a:pt x="0" y="43053"/>
                  </a:lnTo>
                  <a:lnTo>
                    <a:pt x="3381" y="26306"/>
                  </a:lnTo>
                  <a:lnTo>
                    <a:pt x="12603" y="12620"/>
                  </a:lnTo>
                  <a:lnTo>
                    <a:pt x="26280" y="3387"/>
                  </a:lnTo>
                  <a:lnTo>
                    <a:pt x="43026" y="0"/>
                  </a:lnTo>
                  <a:lnTo>
                    <a:pt x="3885820" y="0"/>
                  </a:lnTo>
                  <a:lnTo>
                    <a:pt x="3902566" y="3387"/>
                  </a:lnTo>
                  <a:lnTo>
                    <a:pt x="3916252" y="12620"/>
                  </a:lnTo>
                  <a:lnTo>
                    <a:pt x="3925486" y="26306"/>
                  </a:lnTo>
                  <a:lnTo>
                    <a:pt x="3928873" y="43053"/>
                  </a:lnTo>
                  <a:lnTo>
                    <a:pt x="3928873" y="2995803"/>
                  </a:lnTo>
                  <a:lnTo>
                    <a:pt x="3925486" y="3012549"/>
                  </a:lnTo>
                  <a:lnTo>
                    <a:pt x="3916252" y="3026235"/>
                  </a:lnTo>
                  <a:lnTo>
                    <a:pt x="3902566" y="3035468"/>
                  </a:lnTo>
                  <a:lnTo>
                    <a:pt x="3885820" y="3038856"/>
                  </a:lnTo>
                  <a:lnTo>
                    <a:pt x="43026" y="3038856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6360" y="1600186"/>
              <a:ext cx="3929379" cy="737870"/>
            </a:xfrm>
            <a:custGeom>
              <a:avLst/>
              <a:gdLst/>
              <a:ahLst/>
              <a:cxnLst/>
              <a:rect l="l" t="t" r="r" b="b"/>
              <a:pathLst>
                <a:path w="3929379" h="737869">
                  <a:moveTo>
                    <a:pt x="3892170" y="0"/>
                  </a:moveTo>
                  <a:lnTo>
                    <a:pt x="36730" y="0"/>
                  </a:lnTo>
                  <a:lnTo>
                    <a:pt x="22433" y="2877"/>
                  </a:lnTo>
                  <a:lnTo>
                    <a:pt x="10758" y="10731"/>
                  </a:lnTo>
                  <a:lnTo>
                    <a:pt x="2886" y="22395"/>
                  </a:lnTo>
                  <a:lnTo>
                    <a:pt x="0" y="36703"/>
                  </a:lnTo>
                  <a:lnTo>
                    <a:pt x="0" y="700913"/>
                  </a:lnTo>
                  <a:lnTo>
                    <a:pt x="2886" y="715220"/>
                  </a:lnTo>
                  <a:lnTo>
                    <a:pt x="10758" y="726884"/>
                  </a:lnTo>
                  <a:lnTo>
                    <a:pt x="22433" y="734738"/>
                  </a:lnTo>
                  <a:lnTo>
                    <a:pt x="36730" y="737616"/>
                  </a:lnTo>
                  <a:lnTo>
                    <a:pt x="3892170" y="737616"/>
                  </a:lnTo>
                  <a:lnTo>
                    <a:pt x="3906477" y="734738"/>
                  </a:lnTo>
                  <a:lnTo>
                    <a:pt x="3918141" y="726884"/>
                  </a:lnTo>
                  <a:lnTo>
                    <a:pt x="3925995" y="715220"/>
                  </a:lnTo>
                  <a:lnTo>
                    <a:pt x="3928873" y="700913"/>
                  </a:lnTo>
                  <a:lnTo>
                    <a:pt x="3928873" y="36703"/>
                  </a:lnTo>
                  <a:lnTo>
                    <a:pt x="3925995" y="22395"/>
                  </a:lnTo>
                  <a:lnTo>
                    <a:pt x="3918141" y="10731"/>
                  </a:lnTo>
                  <a:lnTo>
                    <a:pt x="3906477" y="2877"/>
                  </a:lnTo>
                  <a:lnTo>
                    <a:pt x="3892170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63880" y="1743062"/>
              <a:ext cx="353567" cy="2133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30465" y="1946280"/>
              <a:ext cx="572515" cy="213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8050226" y="4743458"/>
            <a:ext cx="2714644" cy="1857388"/>
            <a:chOff x="4529327" y="3148584"/>
            <a:chExt cx="2426335" cy="1676400"/>
          </a:xfrm>
        </p:grpSpPr>
        <p:sp>
          <p:nvSpPr>
            <p:cNvPr id="34" name="object 34"/>
            <p:cNvSpPr/>
            <p:nvPr/>
          </p:nvSpPr>
          <p:spPr>
            <a:xfrm>
              <a:off x="4532375" y="3148584"/>
              <a:ext cx="2423160" cy="1676400"/>
            </a:xfrm>
            <a:custGeom>
              <a:avLst/>
              <a:gdLst/>
              <a:ahLst/>
              <a:cxnLst/>
              <a:rect l="l" t="t" r="r" b="b"/>
              <a:pathLst>
                <a:path w="2423159" h="1676400">
                  <a:moveTo>
                    <a:pt x="2373249" y="0"/>
                  </a:moveTo>
                  <a:lnTo>
                    <a:pt x="49911" y="0"/>
                  </a:lnTo>
                  <a:lnTo>
                    <a:pt x="30485" y="3923"/>
                  </a:lnTo>
                  <a:lnTo>
                    <a:pt x="14620" y="14620"/>
                  </a:lnTo>
                  <a:lnTo>
                    <a:pt x="3923" y="30485"/>
                  </a:lnTo>
                  <a:lnTo>
                    <a:pt x="0" y="49911"/>
                  </a:lnTo>
                  <a:lnTo>
                    <a:pt x="0" y="1626489"/>
                  </a:lnTo>
                  <a:lnTo>
                    <a:pt x="3923" y="1645914"/>
                  </a:lnTo>
                  <a:lnTo>
                    <a:pt x="14620" y="1661779"/>
                  </a:lnTo>
                  <a:lnTo>
                    <a:pt x="30485" y="1672476"/>
                  </a:lnTo>
                  <a:lnTo>
                    <a:pt x="49911" y="1676400"/>
                  </a:lnTo>
                  <a:lnTo>
                    <a:pt x="2373249" y="1676400"/>
                  </a:lnTo>
                  <a:lnTo>
                    <a:pt x="2392674" y="1672476"/>
                  </a:lnTo>
                  <a:lnTo>
                    <a:pt x="2408539" y="1661779"/>
                  </a:lnTo>
                  <a:lnTo>
                    <a:pt x="2419236" y="1645914"/>
                  </a:lnTo>
                  <a:lnTo>
                    <a:pt x="2423160" y="1626489"/>
                  </a:lnTo>
                  <a:lnTo>
                    <a:pt x="2423160" y="49911"/>
                  </a:lnTo>
                  <a:lnTo>
                    <a:pt x="2419236" y="30485"/>
                  </a:lnTo>
                  <a:lnTo>
                    <a:pt x="2408539" y="14620"/>
                  </a:lnTo>
                  <a:lnTo>
                    <a:pt x="2392674" y="3923"/>
                  </a:lnTo>
                  <a:lnTo>
                    <a:pt x="2373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32375" y="3148584"/>
              <a:ext cx="2423160" cy="1676400"/>
            </a:xfrm>
            <a:custGeom>
              <a:avLst/>
              <a:gdLst/>
              <a:ahLst/>
              <a:cxnLst/>
              <a:rect l="l" t="t" r="r" b="b"/>
              <a:pathLst>
                <a:path w="2423159" h="1676400">
                  <a:moveTo>
                    <a:pt x="0" y="49911"/>
                  </a:moveTo>
                  <a:lnTo>
                    <a:pt x="3923" y="30485"/>
                  </a:lnTo>
                  <a:lnTo>
                    <a:pt x="14620" y="14620"/>
                  </a:lnTo>
                  <a:lnTo>
                    <a:pt x="30485" y="3923"/>
                  </a:lnTo>
                  <a:lnTo>
                    <a:pt x="49911" y="0"/>
                  </a:lnTo>
                  <a:lnTo>
                    <a:pt x="2373249" y="0"/>
                  </a:lnTo>
                  <a:lnTo>
                    <a:pt x="2392674" y="3923"/>
                  </a:lnTo>
                  <a:lnTo>
                    <a:pt x="2408539" y="14620"/>
                  </a:lnTo>
                  <a:lnTo>
                    <a:pt x="2419236" y="30485"/>
                  </a:lnTo>
                  <a:lnTo>
                    <a:pt x="2423160" y="49911"/>
                  </a:lnTo>
                  <a:lnTo>
                    <a:pt x="2423160" y="1626489"/>
                  </a:lnTo>
                  <a:lnTo>
                    <a:pt x="2419236" y="1645914"/>
                  </a:lnTo>
                  <a:lnTo>
                    <a:pt x="2408539" y="1661779"/>
                  </a:lnTo>
                  <a:lnTo>
                    <a:pt x="2392674" y="1672476"/>
                  </a:lnTo>
                  <a:lnTo>
                    <a:pt x="2373249" y="1676400"/>
                  </a:lnTo>
                  <a:lnTo>
                    <a:pt x="49911" y="1676400"/>
                  </a:lnTo>
                  <a:lnTo>
                    <a:pt x="30485" y="1672476"/>
                  </a:lnTo>
                  <a:lnTo>
                    <a:pt x="14620" y="1661779"/>
                  </a:lnTo>
                  <a:lnTo>
                    <a:pt x="3923" y="1645914"/>
                  </a:lnTo>
                  <a:lnTo>
                    <a:pt x="0" y="1626489"/>
                  </a:lnTo>
                  <a:lnTo>
                    <a:pt x="0" y="49911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29327" y="3148584"/>
              <a:ext cx="2426335" cy="658495"/>
            </a:xfrm>
            <a:custGeom>
              <a:avLst/>
              <a:gdLst/>
              <a:ahLst/>
              <a:cxnLst/>
              <a:rect l="l" t="t" r="r" b="b"/>
              <a:pathLst>
                <a:path w="2426334" h="658495">
                  <a:moveTo>
                    <a:pt x="2393315" y="0"/>
                  </a:moveTo>
                  <a:lnTo>
                    <a:pt x="32893" y="0"/>
                  </a:lnTo>
                  <a:lnTo>
                    <a:pt x="20091" y="2585"/>
                  </a:lnTo>
                  <a:lnTo>
                    <a:pt x="9636" y="9636"/>
                  </a:lnTo>
                  <a:lnTo>
                    <a:pt x="2585" y="20091"/>
                  </a:lnTo>
                  <a:lnTo>
                    <a:pt x="0" y="32893"/>
                  </a:lnTo>
                  <a:lnTo>
                    <a:pt x="0" y="625475"/>
                  </a:lnTo>
                  <a:lnTo>
                    <a:pt x="2585" y="638276"/>
                  </a:lnTo>
                  <a:lnTo>
                    <a:pt x="9636" y="648731"/>
                  </a:lnTo>
                  <a:lnTo>
                    <a:pt x="20091" y="655782"/>
                  </a:lnTo>
                  <a:lnTo>
                    <a:pt x="32893" y="658368"/>
                  </a:lnTo>
                  <a:lnTo>
                    <a:pt x="2393315" y="658368"/>
                  </a:lnTo>
                  <a:lnTo>
                    <a:pt x="2406116" y="655782"/>
                  </a:lnTo>
                  <a:lnTo>
                    <a:pt x="2416571" y="648731"/>
                  </a:lnTo>
                  <a:lnTo>
                    <a:pt x="2423622" y="638276"/>
                  </a:lnTo>
                  <a:lnTo>
                    <a:pt x="2426208" y="625475"/>
                  </a:lnTo>
                  <a:lnTo>
                    <a:pt x="2426208" y="32893"/>
                  </a:lnTo>
                  <a:lnTo>
                    <a:pt x="2423622" y="20091"/>
                  </a:lnTo>
                  <a:lnTo>
                    <a:pt x="2416571" y="9636"/>
                  </a:lnTo>
                  <a:lnTo>
                    <a:pt x="2406116" y="2585"/>
                  </a:lnTo>
                  <a:lnTo>
                    <a:pt x="2393315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72401" y="3291460"/>
              <a:ext cx="353567" cy="2133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00963" y="3505774"/>
              <a:ext cx="572871" cy="2136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1477930" y="3457574"/>
            <a:ext cx="2000264" cy="815344"/>
            <a:chOff x="1741635" y="3602876"/>
            <a:chExt cx="2339721" cy="815344"/>
          </a:xfrm>
        </p:grpSpPr>
        <p:sp>
          <p:nvSpPr>
            <p:cNvPr id="109" name="object 109"/>
            <p:cNvSpPr/>
            <p:nvPr/>
          </p:nvSpPr>
          <p:spPr>
            <a:xfrm>
              <a:off x="1741635" y="3602876"/>
              <a:ext cx="2339721" cy="2438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41635" y="3888628"/>
              <a:ext cx="1909318" cy="2441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41635" y="4174380"/>
              <a:ext cx="1268298" cy="2438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9407548" y="3171822"/>
            <a:ext cx="2571768" cy="1565540"/>
            <a:chOff x="4535423" y="1609343"/>
            <a:chExt cx="2429510" cy="1430020"/>
          </a:xfrm>
        </p:grpSpPr>
        <p:sp>
          <p:nvSpPr>
            <p:cNvPr id="128" name="object 128"/>
            <p:cNvSpPr/>
            <p:nvPr/>
          </p:nvSpPr>
          <p:spPr>
            <a:xfrm>
              <a:off x="4541519" y="1609343"/>
              <a:ext cx="2423160" cy="1430020"/>
            </a:xfrm>
            <a:custGeom>
              <a:avLst/>
              <a:gdLst/>
              <a:ahLst/>
              <a:cxnLst/>
              <a:rect l="l" t="t" r="r" b="b"/>
              <a:pathLst>
                <a:path w="2423159" h="1430020">
                  <a:moveTo>
                    <a:pt x="2380615" y="0"/>
                  </a:moveTo>
                  <a:lnTo>
                    <a:pt x="42545" y="0"/>
                  </a:lnTo>
                  <a:lnTo>
                    <a:pt x="25985" y="3343"/>
                  </a:lnTo>
                  <a:lnTo>
                    <a:pt x="12461" y="12461"/>
                  </a:lnTo>
                  <a:lnTo>
                    <a:pt x="3343" y="25985"/>
                  </a:lnTo>
                  <a:lnTo>
                    <a:pt x="0" y="42545"/>
                  </a:lnTo>
                  <a:lnTo>
                    <a:pt x="0" y="1386967"/>
                  </a:lnTo>
                  <a:lnTo>
                    <a:pt x="3343" y="1403526"/>
                  </a:lnTo>
                  <a:lnTo>
                    <a:pt x="12461" y="1417050"/>
                  </a:lnTo>
                  <a:lnTo>
                    <a:pt x="25985" y="1426168"/>
                  </a:lnTo>
                  <a:lnTo>
                    <a:pt x="42545" y="1429512"/>
                  </a:lnTo>
                  <a:lnTo>
                    <a:pt x="2380615" y="1429512"/>
                  </a:lnTo>
                  <a:lnTo>
                    <a:pt x="2397174" y="1426168"/>
                  </a:lnTo>
                  <a:lnTo>
                    <a:pt x="2410698" y="1417050"/>
                  </a:lnTo>
                  <a:lnTo>
                    <a:pt x="2419816" y="1403526"/>
                  </a:lnTo>
                  <a:lnTo>
                    <a:pt x="2423160" y="1386967"/>
                  </a:lnTo>
                  <a:lnTo>
                    <a:pt x="2423160" y="42545"/>
                  </a:lnTo>
                  <a:lnTo>
                    <a:pt x="2419816" y="25985"/>
                  </a:lnTo>
                  <a:lnTo>
                    <a:pt x="2410698" y="12461"/>
                  </a:lnTo>
                  <a:lnTo>
                    <a:pt x="2397174" y="3343"/>
                  </a:lnTo>
                  <a:lnTo>
                    <a:pt x="2380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541519" y="1609343"/>
              <a:ext cx="2423160" cy="1430020"/>
            </a:xfrm>
            <a:custGeom>
              <a:avLst/>
              <a:gdLst/>
              <a:ahLst/>
              <a:cxnLst/>
              <a:rect l="l" t="t" r="r" b="b"/>
              <a:pathLst>
                <a:path w="2423159" h="1430020">
                  <a:moveTo>
                    <a:pt x="0" y="42545"/>
                  </a:moveTo>
                  <a:lnTo>
                    <a:pt x="3343" y="25985"/>
                  </a:lnTo>
                  <a:lnTo>
                    <a:pt x="12461" y="12461"/>
                  </a:lnTo>
                  <a:lnTo>
                    <a:pt x="25985" y="3343"/>
                  </a:lnTo>
                  <a:lnTo>
                    <a:pt x="42545" y="0"/>
                  </a:lnTo>
                  <a:lnTo>
                    <a:pt x="2380615" y="0"/>
                  </a:lnTo>
                  <a:lnTo>
                    <a:pt x="2397174" y="3343"/>
                  </a:lnTo>
                  <a:lnTo>
                    <a:pt x="2410698" y="12461"/>
                  </a:lnTo>
                  <a:lnTo>
                    <a:pt x="2419816" y="25985"/>
                  </a:lnTo>
                  <a:lnTo>
                    <a:pt x="2423160" y="42545"/>
                  </a:lnTo>
                  <a:lnTo>
                    <a:pt x="2423160" y="1386967"/>
                  </a:lnTo>
                  <a:lnTo>
                    <a:pt x="2419816" y="1403526"/>
                  </a:lnTo>
                  <a:lnTo>
                    <a:pt x="2410698" y="1417050"/>
                  </a:lnTo>
                  <a:lnTo>
                    <a:pt x="2397174" y="1426168"/>
                  </a:lnTo>
                  <a:lnTo>
                    <a:pt x="2380615" y="1429512"/>
                  </a:lnTo>
                  <a:lnTo>
                    <a:pt x="42545" y="1429512"/>
                  </a:lnTo>
                  <a:lnTo>
                    <a:pt x="25985" y="1426168"/>
                  </a:lnTo>
                  <a:lnTo>
                    <a:pt x="12461" y="1417050"/>
                  </a:lnTo>
                  <a:lnTo>
                    <a:pt x="3343" y="1403526"/>
                  </a:lnTo>
                  <a:lnTo>
                    <a:pt x="0" y="1386967"/>
                  </a:lnTo>
                  <a:lnTo>
                    <a:pt x="0" y="42545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535423" y="1618487"/>
              <a:ext cx="2429510" cy="658495"/>
            </a:xfrm>
            <a:custGeom>
              <a:avLst/>
              <a:gdLst/>
              <a:ahLst/>
              <a:cxnLst/>
              <a:rect l="l" t="t" r="r" b="b"/>
              <a:pathLst>
                <a:path w="2429509" h="658494">
                  <a:moveTo>
                    <a:pt x="2396363" y="0"/>
                  </a:moveTo>
                  <a:lnTo>
                    <a:pt x="32893" y="0"/>
                  </a:lnTo>
                  <a:lnTo>
                    <a:pt x="20091" y="2585"/>
                  </a:lnTo>
                  <a:lnTo>
                    <a:pt x="9636" y="9636"/>
                  </a:lnTo>
                  <a:lnTo>
                    <a:pt x="2585" y="20091"/>
                  </a:lnTo>
                  <a:lnTo>
                    <a:pt x="0" y="32893"/>
                  </a:lnTo>
                  <a:lnTo>
                    <a:pt x="0" y="625475"/>
                  </a:lnTo>
                  <a:lnTo>
                    <a:pt x="2585" y="638276"/>
                  </a:lnTo>
                  <a:lnTo>
                    <a:pt x="9636" y="648731"/>
                  </a:lnTo>
                  <a:lnTo>
                    <a:pt x="20091" y="655782"/>
                  </a:lnTo>
                  <a:lnTo>
                    <a:pt x="32893" y="658368"/>
                  </a:lnTo>
                  <a:lnTo>
                    <a:pt x="2396363" y="658368"/>
                  </a:lnTo>
                  <a:lnTo>
                    <a:pt x="2409164" y="655782"/>
                  </a:lnTo>
                  <a:lnTo>
                    <a:pt x="2419619" y="648731"/>
                  </a:lnTo>
                  <a:lnTo>
                    <a:pt x="2426670" y="638276"/>
                  </a:lnTo>
                  <a:lnTo>
                    <a:pt x="2429256" y="625475"/>
                  </a:lnTo>
                  <a:lnTo>
                    <a:pt x="2429256" y="32893"/>
                  </a:lnTo>
                  <a:lnTo>
                    <a:pt x="2426670" y="20091"/>
                  </a:lnTo>
                  <a:lnTo>
                    <a:pt x="2419619" y="9636"/>
                  </a:lnTo>
                  <a:lnTo>
                    <a:pt x="2409164" y="2585"/>
                  </a:lnTo>
                  <a:lnTo>
                    <a:pt x="2396363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153451" y="1698425"/>
              <a:ext cx="353568" cy="2133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155096" y="1930045"/>
              <a:ext cx="572516" cy="2136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14</a:t>
            </a:fld>
            <a:endParaRPr spc="-60" dirty="0"/>
          </a:p>
        </p:txBody>
      </p:sp>
      <p:sp>
        <p:nvSpPr>
          <p:cNvPr id="176" name="TextBox 175"/>
          <p:cNvSpPr txBox="1"/>
          <p:nvPr/>
        </p:nvSpPr>
        <p:spPr>
          <a:xfrm>
            <a:off x="463295" y="278913"/>
            <a:ext cx="111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621070" y="102868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1299,0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4835516" y="110012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млн рублей</a:t>
            </a:r>
            <a:endParaRPr lang="ru-RU" sz="1600" dirty="0"/>
          </a:p>
        </p:txBody>
      </p:sp>
      <p:sp>
        <p:nvSpPr>
          <p:cNvPr id="179" name="TextBox 178"/>
          <p:cNvSpPr txBox="1"/>
          <p:nvPr/>
        </p:nvSpPr>
        <p:spPr>
          <a:xfrm>
            <a:off x="5978524" y="102868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+148,5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192970" y="1100120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 </a:t>
            </a:r>
            <a:endParaRPr lang="ru-RU" sz="1600" dirty="0"/>
          </a:p>
        </p:txBody>
      </p:sp>
      <p:sp>
        <p:nvSpPr>
          <p:cNvPr id="182" name="TextBox 181"/>
          <p:cNvSpPr txBox="1"/>
          <p:nvPr/>
        </p:nvSpPr>
        <p:spPr>
          <a:xfrm>
            <a:off x="1192178" y="1743062"/>
            <a:ext cx="159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1155,0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263484" y="252888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Финансовое обеспечение образовательной деятельности,</a:t>
            </a:r>
            <a:endParaRPr lang="ru-RU" sz="1600" dirty="0"/>
          </a:p>
        </p:txBody>
      </p:sp>
      <p:sp>
        <p:nvSpPr>
          <p:cNvPr id="184" name="TextBox 183"/>
          <p:cNvSpPr txBox="1"/>
          <p:nvPr/>
        </p:nvSpPr>
        <p:spPr>
          <a:xfrm>
            <a:off x="1620806" y="3100384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из них:</a:t>
            </a:r>
            <a:endParaRPr lang="ru-RU" sz="1600" dirty="0"/>
          </a:p>
        </p:txBody>
      </p:sp>
      <p:sp>
        <p:nvSpPr>
          <p:cNvPr id="186" name="TextBox 185"/>
          <p:cNvSpPr txBox="1"/>
          <p:nvPr/>
        </p:nvSpPr>
        <p:spPr>
          <a:xfrm>
            <a:off x="1477930" y="4529144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доплаты до МРОТ</a:t>
            </a:r>
            <a:endParaRPr lang="ru-RU" sz="1600" dirty="0"/>
          </a:p>
        </p:txBody>
      </p:sp>
      <p:sp>
        <p:nvSpPr>
          <p:cNvPr id="187" name="TextBox 186"/>
          <p:cNvSpPr txBox="1"/>
          <p:nvPr/>
        </p:nvSpPr>
        <p:spPr>
          <a:xfrm>
            <a:off x="2478062" y="3957640"/>
            <a:ext cx="12144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0070C0"/>
                </a:solidFill>
              </a:rPr>
              <a:t>Указами </a:t>
            </a:r>
            <a:r>
              <a:rPr lang="ru-RU" sz="1700" dirty="0" smtClean="0"/>
              <a:t>,</a:t>
            </a:r>
            <a:r>
              <a:rPr lang="ru-RU" sz="1700" b="1" dirty="0" smtClean="0">
                <a:solidFill>
                  <a:srgbClr val="0070C0"/>
                </a:solidFill>
              </a:rPr>
              <a:t> </a:t>
            </a:r>
            <a:endParaRPr lang="ru-RU" sz="1700" b="1" dirty="0">
              <a:solidFill>
                <a:srgbClr val="0070C0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40466" y="360378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94,5</a:t>
            </a:r>
            <a:endParaRPr lang="ru-RU" sz="2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263484" y="4029078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млн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рублей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191" name="object 14"/>
          <p:cNvGrpSpPr/>
          <p:nvPr/>
        </p:nvGrpSpPr>
        <p:grpSpPr>
          <a:xfrm>
            <a:off x="3906822" y="1600186"/>
            <a:ext cx="3929090" cy="4857784"/>
            <a:chOff x="390142" y="1600186"/>
            <a:chExt cx="3945597" cy="3045219"/>
          </a:xfrm>
        </p:grpSpPr>
        <p:sp>
          <p:nvSpPr>
            <p:cNvPr id="192" name="object 15"/>
            <p:cNvSpPr/>
            <p:nvPr/>
          </p:nvSpPr>
          <p:spPr>
            <a:xfrm>
              <a:off x="390142" y="1606295"/>
              <a:ext cx="3929378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3885820" y="0"/>
                  </a:moveTo>
                  <a:lnTo>
                    <a:pt x="43026" y="0"/>
                  </a:lnTo>
                  <a:lnTo>
                    <a:pt x="26280" y="3387"/>
                  </a:lnTo>
                  <a:lnTo>
                    <a:pt x="12603" y="12620"/>
                  </a:lnTo>
                  <a:lnTo>
                    <a:pt x="3381" y="26306"/>
                  </a:lnTo>
                  <a:lnTo>
                    <a:pt x="0" y="43053"/>
                  </a:lnTo>
                  <a:lnTo>
                    <a:pt x="0" y="2995803"/>
                  </a:lnTo>
                  <a:lnTo>
                    <a:pt x="3381" y="3012549"/>
                  </a:lnTo>
                  <a:lnTo>
                    <a:pt x="12603" y="3026235"/>
                  </a:lnTo>
                  <a:lnTo>
                    <a:pt x="26280" y="3035468"/>
                  </a:lnTo>
                  <a:lnTo>
                    <a:pt x="43026" y="3038856"/>
                  </a:lnTo>
                  <a:lnTo>
                    <a:pt x="3885820" y="3038856"/>
                  </a:lnTo>
                  <a:lnTo>
                    <a:pt x="3902566" y="3035468"/>
                  </a:lnTo>
                  <a:lnTo>
                    <a:pt x="3916252" y="3026235"/>
                  </a:lnTo>
                  <a:lnTo>
                    <a:pt x="3925486" y="3012549"/>
                  </a:lnTo>
                  <a:lnTo>
                    <a:pt x="3928873" y="2995803"/>
                  </a:lnTo>
                  <a:lnTo>
                    <a:pt x="3928873" y="43053"/>
                  </a:lnTo>
                  <a:lnTo>
                    <a:pt x="3925486" y="26306"/>
                  </a:lnTo>
                  <a:lnTo>
                    <a:pt x="3916252" y="12620"/>
                  </a:lnTo>
                  <a:lnTo>
                    <a:pt x="3902566" y="3387"/>
                  </a:lnTo>
                  <a:lnTo>
                    <a:pt x="3885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6"/>
            <p:cNvSpPr/>
            <p:nvPr/>
          </p:nvSpPr>
          <p:spPr>
            <a:xfrm>
              <a:off x="390142" y="1606295"/>
              <a:ext cx="3929379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43026" y="3038856"/>
                  </a:moveTo>
                  <a:lnTo>
                    <a:pt x="26280" y="3035468"/>
                  </a:lnTo>
                  <a:lnTo>
                    <a:pt x="12603" y="3026235"/>
                  </a:lnTo>
                  <a:lnTo>
                    <a:pt x="3381" y="3012549"/>
                  </a:lnTo>
                  <a:lnTo>
                    <a:pt x="0" y="2995803"/>
                  </a:lnTo>
                  <a:lnTo>
                    <a:pt x="0" y="43053"/>
                  </a:lnTo>
                  <a:lnTo>
                    <a:pt x="3381" y="26306"/>
                  </a:lnTo>
                  <a:lnTo>
                    <a:pt x="12603" y="12620"/>
                  </a:lnTo>
                  <a:lnTo>
                    <a:pt x="26280" y="3387"/>
                  </a:lnTo>
                  <a:lnTo>
                    <a:pt x="43026" y="0"/>
                  </a:lnTo>
                  <a:lnTo>
                    <a:pt x="3885820" y="0"/>
                  </a:lnTo>
                  <a:lnTo>
                    <a:pt x="3902566" y="3387"/>
                  </a:lnTo>
                  <a:lnTo>
                    <a:pt x="3916252" y="12620"/>
                  </a:lnTo>
                  <a:lnTo>
                    <a:pt x="3925486" y="26306"/>
                  </a:lnTo>
                  <a:lnTo>
                    <a:pt x="3928873" y="43053"/>
                  </a:lnTo>
                  <a:lnTo>
                    <a:pt x="3928873" y="2995803"/>
                  </a:lnTo>
                  <a:lnTo>
                    <a:pt x="3925486" y="3012549"/>
                  </a:lnTo>
                  <a:lnTo>
                    <a:pt x="3916252" y="3026235"/>
                  </a:lnTo>
                  <a:lnTo>
                    <a:pt x="3902566" y="3035468"/>
                  </a:lnTo>
                  <a:lnTo>
                    <a:pt x="3885820" y="3038856"/>
                  </a:lnTo>
                  <a:lnTo>
                    <a:pt x="43026" y="3038856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7"/>
            <p:cNvSpPr/>
            <p:nvPr/>
          </p:nvSpPr>
          <p:spPr>
            <a:xfrm>
              <a:off x="406360" y="1600186"/>
              <a:ext cx="3929379" cy="492609"/>
            </a:xfrm>
            <a:custGeom>
              <a:avLst/>
              <a:gdLst/>
              <a:ahLst/>
              <a:cxnLst/>
              <a:rect l="l" t="t" r="r" b="b"/>
              <a:pathLst>
                <a:path w="3929379" h="737869">
                  <a:moveTo>
                    <a:pt x="3892170" y="0"/>
                  </a:moveTo>
                  <a:lnTo>
                    <a:pt x="36730" y="0"/>
                  </a:lnTo>
                  <a:lnTo>
                    <a:pt x="22433" y="2877"/>
                  </a:lnTo>
                  <a:lnTo>
                    <a:pt x="10758" y="10731"/>
                  </a:lnTo>
                  <a:lnTo>
                    <a:pt x="2886" y="22395"/>
                  </a:lnTo>
                  <a:lnTo>
                    <a:pt x="0" y="36703"/>
                  </a:lnTo>
                  <a:lnTo>
                    <a:pt x="0" y="700913"/>
                  </a:lnTo>
                  <a:lnTo>
                    <a:pt x="2886" y="715220"/>
                  </a:lnTo>
                  <a:lnTo>
                    <a:pt x="10758" y="726884"/>
                  </a:lnTo>
                  <a:lnTo>
                    <a:pt x="22433" y="734738"/>
                  </a:lnTo>
                  <a:lnTo>
                    <a:pt x="36730" y="737616"/>
                  </a:lnTo>
                  <a:lnTo>
                    <a:pt x="3892170" y="737616"/>
                  </a:lnTo>
                  <a:lnTo>
                    <a:pt x="3906477" y="734738"/>
                  </a:lnTo>
                  <a:lnTo>
                    <a:pt x="3918141" y="726884"/>
                  </a:lnTo>
                  <a:lnTo>
                    <a:pt x="3925995" y="715220"/>
                  </a:lnTo>
                  <a:lnTo>
                    <a:pt x="3928873" y="700913"/>
                  </a:lnTo>
                  <a:lnTo>
                    <a:pt x="3928873" y="36703"/>
                  </a:lnTo>
                  <a:lnTo>
                    <a:pt x="3925995" y="22395"/>
                  </a:lnTo>
                  <a:lnTo>
                    <a:pt x="3918141" y="10731"/>
                  </a:lnTo>
                  <a:lnTo>
                    <a:pt x="3906477" y="2877"/>
                  </a:lnTo>
                  <a:lnTo>
                    <a:pt x="3892170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8764606" y="488633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8,4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049830" y="174306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36,7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4121136" y="2386004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Выполнение капитального ремонта здания </a:t>
            </a:r>
            <a:r>
              <a:rPr lang="ru-RU" sz="1600" b="1" dirty="0" smtClean="0"/>
              <a:t>ДЮСШ</a:t>
            </a:r>
            <a:r>
              <a:rPr lang="ru-RU" sz="1600" dirty="0" smtClean="0"/>
              <a:t> в п.Спутник, ул.Новая 6</a:t>
            </a:r>
            <a:endParaRPr lang="ru-RU" sz="1600" dirty="0"/>
          </a:p>
        </p:txBody>
      </p:sp>
      <p:sp>
        <p:nvSpPr>
          <p:cNvPr id="200" name="TextBox 199"/>
          <p:cNvSpPr txBox="1"/>
          <p:nvPr/>
        </p:nvSpPr>
        <p:spPr>
          <a:xfrm>
            <a:off x="8264540" y="5457838"/>
            <a:ext cx="240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Обеспечение бесплатным питанием </a:t>
            </a:r>
            <a:r>
              <a:rPr lang="ru-RU" sz="1600" b="1" dirty="0" smtClean="0"/>
              <a:t>льготных категорий школьников</a:t>
            </a:r>
            <a:endParaRPr lang="ru-RU" sz="1600" b="1" dirty="0"/>
          </a:p>
        </p:txBody>
      </p:sp>
      <p:sp>
        <p:nvSpPr>
          <p:cNvPr id="201" name="TextBox 200"/>
          <p:cNvSpPr txBox="1"/>
          <p:nvPr/>
        </p:nvSpPr>
        <p:spPr>
          <a:xfrm>
            <a:off x="9836176" y="324326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20,1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9336110" y="3886202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100% </a:t>
            </a:r>
            <a:r>
              <a:rPr lang="ru-RU" sz="1600" dirty="0" smtClean="0"/>
              <a:t>охват бесплатным </a:t>
            </a:r>
            <a:r>
              <a:rPr lang="ru-RU" sz="1600" b="1" dirty="0" smtClean="0"/>
              <a:t>горячим питанием </a:t>
            </a:r>
            <a:r>
              <a:rPr lang="ru-RU" sz="1600" dirty="0" smtClean="0"/>
              <a:t>учащихся младших классов</a:t>
            </a:r>
            <a:endParaRPr lang="ru-RU" sz="1600" dirty="0"/>
          </a:p>
        </p:txBody>
      </p:sp>
      <p:grpSp>
        <p:nvGrpSpPr>
          <p:cNvPr id="91" name="object 91"/>
          <p:cNvGrpSpPr/>
          <p:nvPr/>
        </p:nvGrpSpPr>
        <p:grpSpPr>
          <a:xfrm>
            <a:off x="8193102" y="1600186"/>
            <a:ext cx="2429510" cy="1624965"/>
            <a:chOff x="4507991" y="4916424"/>
            <a:chExt cx="2429510" cy="1624965"/>
          </a:xfrm>
        </p:grpSpPr>
        <p:sp>
          <p:nvSpPr>
            <p:cNvPr id="92" name="object 92"/>
            <p:cNvSpPr/>
            <p:nvPr/>
          </p:nvSpPr>
          <p:spPr>
            <a:xfrm>
              <a:off x="4514087" y="4916424"/>
              <a:ext cx="2423160" cy="1624965"/>
            </a:xfrm>
            <a:custGeom>
              <a:avLst/>
              <a:gdLst/>
              <a:ahLst/>
              <a:cxnLst/>
              <a:rect l="l" t="t" r="r" b="b"/>
              <a:pathLst>
                <a:path w="2423159" h="1624965">
                  <a:moveTo>
                    <a:pt x="2374773" y="0"/>
                  </a:moveTo>
                  <a:lnTo>
                    <a:pt x="48387" y="0"/>
                  </a:lnTo>
                  <a:lnTo>
                    <a:pt x="29521" y="3792"/>
                  </a:lnTo>
                  <a:lnTo>
                    <a:pt x="14144" y="14144"/>
                  </a:lnTo>
                  <a:lnTo>
                    <a:pt x="3792" y="29521"/>
                  </a:lnTo>
                  <a:lnTo>
                    <a:pt x="0" y="48387"/>
                  </a:lnTo>
                  <a:lnTo>
                    <a:pt x="0" y="1576222"/>
                  </a:lnTo>
                  <a:lnTo>
                    <a:pt x="3792" y="1595047"/>
                  </a:lnTo>
                  <a:lnTo>
                    <a:pt x="14144" y="1610420"/>
                  </a:lnTo>
                  <a:lnTo>
                    <a:pt x="29521" y="1620785"/>
                  </a:lnTo>
                  <a:lnTo>
                    <a:pt x="48387" y="1624586"/>
                  </a:lnTo>
                  <a:lnTo>
                    <a:pt x="2374773" y="1624586"/>
                  </a:lnTo>
                  <a:lnTo>
                    <a:pt x="2393638" y="1620785"/>
                  </a:lnTo>
                  <a:lnTo>
                    <a:pt x="2409015" y="1610420"/>
                  </a:lnTo>
                  <a:lnTo>
                    <a:pt x="2419367" y="1595047"/>
                  </a:lnTo>
                  <a:lnTo>
                    <a:pt x="2423160" y="1576222"/>
                  </a:lnTo>
                  <a:lnTo>
                    <a:pt x="2423160" y="48387"/>
                  </a:lnTo>
                  <a:lnTo>
                    <a:pt x="2419367" y="29521"/>
                  </a:lnTo>
                  <a:lnTo>
                    <a:pt x="2409015" y="14144"/>
                  </a:lnTo>
                  <a:lnTo>
                    <a:pt x="2393638" y="3792"/>
                  </a:lnTo>
                  <a:lnTo>
                    <a:pt x="2374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514087" y="4916424"/>
              <a:ext cx="2423160" cy="1624965"/>
            </a:xfrm>
            <a:custGeom>
              <a:avLst/>
              <a:gdLst/>
              <a:ahLst/>
              <a:cxnLst/>
              <a:rect l="l" t="t" r="r" b="b"/>
              <a:pathLst>
                <a:path w="2423159" h="1624965">
                  <a:moveTo>
                    <a:pt x="0" y="48387"/>
                  </a:moveTo>
                  <a:lnTo>
                    <a:pt x="3792" y="29521"/>
                  </a:lnTo>
                  <a:lnTo>
                    <a:pt x="14144" y="14144"/>
                  </a:lnTo>
                  <a:lnTo>
                    <a:pt x="29521" y="3792"/>
                  </a:lnTo>
                  <a:lnTo>
                    <a:pt x="48387" y="0"/>
                  </a:lnTo>
                  <a:lnTo>
                    <a:pt x="2374773" y="0"/>
                  </a:lnTo>
                  <a:lnTo>
                    <a:pt x="2393638" y="3792"/>
                  </a:lnTo>
                  <a:lnTo>
                    <a:pt x="2409015" y="14144"/>
                  </a:lnTo>
                  <a:lnTo>
                    <a:pt x="2419367" y="29521"/>
                  </a:lnTo>
                  <a:lnTo>
                    <a:pt x="2423160" y="48387"/>
                  </a:lnTo>
                  <a:lnTo>
                    <a:pt x="2423160" y="1576222"/>
                  </a:lnTo>
                  <a:lnTo>
                    <a:pt x="2419367" y="1595047"/>
                  </a:lnTo>
                  <a:lnTo>
                    <a:pt x="2409015" y="1610420"/>
                  </a:lnTo>
                  <a:lnTo>
                    <a:pt x="2393638" y="1620785"/>
                  </a:lnTo>
                  <a:lnTo>
                    <a:pt x="2374773" y="1624586"/>
                  </a:lnTo>
                  <a:lnTo>
                    <a:pt x="48387" y="1624586"/>
                  </a:lnTo>
                  <a:lnTo>
                    <a:pt x="29521" y="1620785"/>
                  </a:lnTo>
                  <a:lnTo>
                    <a:pt x="14144" y="1610420"/>
                  </a:lnTo>
                  <a:lnTo>
                    <a:pt x="3792" y="1595047"/>
                  </a:lnTo>
                  <a:lnTo>
                    <a:pt x="0" y="1576222"/>
                  </a:lnTo>
                  <a:lnTo>
                    <a:pt x="0" y="48387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07991" y="4916424"/>
              <a:ext cx="2429510" cy="683260"/>
            </a:xfrm>
            <a:custGeom>
              <a:avLst/>
              <a:gdLst/>
              <a:ahLst/>
              <a:cxnLst/>
              <a:rect l="l" t="t" r="r" b="b"/>
              <a:pathLst>
                <a:path w="2429509" h="683260">
                  <a:moveTo>
                    <a:pt x="2395220" y="0"/>
                  </a:moveTo>
                  <a:lnTo>
                    <a:pt x="34036" y="0"/>
                  </a:lnTo>
                  <a:lnTo>
                    <a:pt x="20788" y="2674"/>
                  </a:lnTo>
                  <a:lnTo>
                    <a:pt x="9969" y="9969"/>
                  </a:lnTo>
                  <a:lnTo>
                    <a:pt x="2674" y="20788"/>
                  </a:lnTo>
                  <a:lnTo>
                    <a:pt x="0" y="34036"/>
                  </a:lnTo>
                  <a:lnTo>
                    <a:pt x="0" y="648716"/>
                  </a:lnTo>
                  <a:lnTo>
                    <a:pt x="2674" y="661963"/>
                  </a:lnTo>
                  <a:lnTo>
                    <a:pt x="9969" y="672782"/>
                  </a:lnTo>
                  <a:lnTo>
                    <a:pt x="20788" y="680077"/>
                  </a:lnTo>
                  <a:lnTo>
                    <a:pt x="34036" y="682752"/>
                  </a:lnTo>
                  <a:lnTo>
                    <a:pt x="2395220" y="682752"/>
                  </a:lnTo>
                  <a:lnTo>
                    <a:pt x="2408467" y="680077"/>
                  </a:lnTo>
                  <a:lnTo>
                    <a:pt x="2419286" y="672782"/>
                  </a:lnTo>
                  <a:lnTo>
                    <a:pt x="2426581" y="661963"/>
                  </a:lnTo>
                  <a:lnTo>
                    <a:pt x="2429256" y="648716"/>
                  </a:lnTo>
                  <a:lnTo>
                    <a:pt x="2429256" y="34036"/>
                  </a:lnTo>
                  <a:lnTo>
                    <a:pt x="2426581" y="20788"/>
                  </a:lnTo>
                  <a:lnTo>
                    <a:pt x="2419286" y="9969"/>
                  </a:lnTo>
                  <a:lnTo>
                    <a:pt x="2408467" y="2674"/>
                  </a:lnTo>
                  <a:lnTo>
                    <a:pt x="2395220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000213" y="5068781"/>
              <a:ext cx="353567" cy="2133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008189" y="5273614"/>
              <a:ext cx="572515" cy="213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3" name="TextBox 202"/>
          <p:cNvSpPr txBox="1"/>
          <p:nvPr/>
        </p:nvSpPr>
        <p:spPr>
          <a:xfrm>
            <a:off x="8851941" y="167162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1,7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8264540" y="2223305"/>
            <a:ext cx="240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Обеспечение бесплатным </a:t>
            </a:r>
            <a:r>
              <a:rPr lang="ru-RU" sz="1600" b="1" dirty="0" smtClean="0"/>
              <a:t>питанием молоком </a:t>
            </a:r>
            <a:r>
              <a:rPr lang="ru-RU" sz="1600" dirty="0" smtClean="0"/>
              <a:t>обучающихся 1-4 классов</a:t>
            </a:r>
            <a:endParaRPr lang="ru-RU" sz="1600" dirty="0"/>
          </a:p>
        </p:txBody>
      </p:sp>
      <p:sp>
        <p:nvSpPr>
          <p:cNvPr id="134" name="TextBox 133"/>
          <p:cNvSpPr txBox="1"/>
          <p:nvPr/>
        </p:nvSpPr>
        <p:spPr>
          <a:xfrm>
            <a:off x="5978524" y="1671624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млн рублей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6" name="object 30"/>
          <p:cNvSpPr/>
          <p:nvPr/>
        </p:nvSpPr>
        <p:spPr>
          <a:xfrm>
            <a:off x="977864" y="3386136"/>
            <a:ext cx="1808480" cy="0"/>
          </a:xfrm>
          <a:custGeom>
            <a:avLst/>
            <a:gdLst/>
            <a:ahLst/>
            <a:cxnLst/>
            <a:rect l="l" t="t" r="r" b="b"/>
            <a:pathLst>
              <a:path w="1808479">
                <a:moveTo>
                  <a:pt x="0" y="0"/>
                </a:moveTo>
                <a:lnTo>
                  <a:pt x="1807972" y="0"/>
                </a:lnTo>
              </a:path>
            </a:pathLst>
          </a:custGeom>
          <a:ln w="12192">
            <a:solidFill>
              <a:srgbClr val="008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D:\Новая 6\7Hx_cqT48AGDD8W6RbDOSaxHgXcSmgD3q2mQ6eQODkpsKZy7ai3qlSsEuSfU13EHHQY6oIIkTZNYsDwY-7As2Zs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49764" y="4529144"/>
            <a:ext cx="2714644" cy="1810116"/>
          </a:xfrm>
          <a:prstGeom prst="rect">
            <a:avLst/>
          </a:prstGeom>
          <a:noFill/>
        </p:spPr>
      </p:pic>
      <p:pic>
        <p:nvPicPr>
          <p:cNvPr id="2051" name="Picture 3" descr="D:\Новая 6\bQNQXeOMDnVYgyp3mlTc_uQsTM_W8i4Kndrk9OC3sBfX4h69wrOJf0P2iQM_XIMwcx_Z-YKvrj2soOXuz8KLuNW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49698" y="3243260"/>
            <a:ext cx="1799801" cy="1200102"/>
          </a:xfrm>
          <a:prstGeom prst="rect">
            <a:avLst/>
          </a:prstGeom>
          <a:noFill/>
        </p:spPr>
      </p:pic>
      <p:pic>
        <p:nvPicPr>
          <p:cNvPr id="2052" name="Picture 4" descr="D:\Новая 6\OOLOVuZ1QkMzD_MSSKEw6SEGDXpWq05OV9IPGXsp3Fo9VEQmXVLPcyfThuqvn4yDs7v8w8Sah7dXvA919zDtc-5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07086" y="3243260"/>
            <a:ext cx="1785950" cy="1190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7244"/>
            <a:ext cx="12237720" cy="5758180"/>
          </a:xfrm>
          <a:custGeom>
            <a:avLst/>
            <a:gdLst/>
            <a:ahLst/>
            <a:cxnLst/>
            <a:rect l="l" t="t" r="r" b="b"/>
            <a:pathLst>
              <a:path w="12237720" h="5758180">
                <a:moveTo>
                  <a:pt x="12237720" y="0"/>
                </a:moveTo>
                <a:lnTo>
                  <a:pt x="0" y="0"/>
                </a:lnTo>
                <a:lnTo>
                  <a:pt x="0" y="5757672"/>
                </a:lnTo>
                <a:lnTo>
                  <a:pt x="12237720" y="5757672"/>
                </a:lnTo>
                <a:lnTo>
                  <a:pt x="122377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63295" y="278913"/>
            <a:ext cx="111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5" name="object 8"/>
          <p:cNvSpPr/>
          <p:nvPr/>
        </p:nvSpPr>
        <p:spPr>
          <a:xfrm>
            <a:off x="834988" y="1028682"/>
            <a:ext cx="2947727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621070" y="102868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1299,0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5516" y="110012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млн рублей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978524" y="102868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+148,5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2970" y="1100120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 </a:t>
            </a:r>
            <a:endParaRPr lang="ru-RU" sz="1600" dirty="0"/>
          </a:p>
        </p:txBody>
      </p:sp>
      <p:grpSp>
        <p:nvGrpSpPr>
          <p:cNvPr id="10" name="object 95"/>
          <p:cNvGrpSpPr/>
          <p:nvPr/>
        </p:nvGrpSpPr>
        <p:grpSpPr>
          <a:xfrm>
            <a:off x="4192574" y="1600186"/>
            <a:ext cx="3855400" cy="4940935"/>
            <a:chOff x="4511040" y="1597151"/>
            <a:chExt cx="4212590" cy="4940935"/>
          </a:xfrm>
        </p:grpSpPr>
        <p:sp>
          <p:nvSpPr>
            <p:cNvPr id="11" name="object 96"/>
            <p:cNvSpPr/>
            <p:nvPr/>
          </p:nvSpPr>
          <p:spPr>
            <a:xfrm>
              <a:off x="4511040" y="1597151"/>
              <a:ext cx="4212590" cy="4940935"/>
            </a:xfrm>
            <a:custGeom>
              <a:avLst/>
              <a:gdLst/>
              <a:ahLst/>
              <a:cxnLst/>
              <a:rect l="l" t="t" r="r" b="b"/>
              <a:pathLst>
                <a:path w="4212590" h="4940934">
                  <a:moveTo>
                    <a:pt x="4152646" y="0"/>
                  </a:moveTo>
                  <a:lnTo>
                    <a:pt x="59690" y="0"/>
                  </a:lnTo>
                  <a:lnTo>
                    <a:pt x="36433" y="4683"/>
                  </a:lnTo>
                  <a:lnTo>
                    <a:pt x="17462" y="17462"/>
                  </a:lnTo>
                  <a:lnTo>
                    <a:pt x="4683" y="36433"/>
                  </a:lnTo>
                  <a:lnTo>
                    <a:pt x="0" y="59690"/>
                  </a:lnTo>
                  <a:lnTo>
                    <a:pt x="0" y="4881156"/>
                  </a:lnTo>
                  <a:lnTo>
                    <a:pt x="4683" y="4904375"/>
                  </a:lnTo>
                  <a:lnTo>
                    <a:pt x="17462" y="4923336"/>
                  </a:lnTo>
                  <a:lnTo>
                    <a:pt x="36433" y="4936119"/>
                  </a:lnTo>
                  <a:lnTo>
                    <a:pt x="59690" y="4940806"/>
                  </a:lnTo>
                  <a:lnTo>
                    <a:pt x="4152646" y="4940806"/>
                  </a:lnTo>
                  <a:lnTo>
                    <a:pt x="4175902" y="4936119"/>
                  </a:lnTo>
                  <a:lnTo>
                    <a:pt x="4194873" y="4923336"/>
                  </a:lnTo>
                  <a:lnTo>
                    <a:pt x="4207652" y="4904375"/>
                  </a:lnTo>
                  <a:lnTo>
                    <a:pt x="4212336" y="4881156"/>
                  </a:lnTo>
                  <a:lnTo>
                    <a:pt x="4212336" y="59690"/>
                  </a:lnTo>
                  <a:lnTo>
                    <a:pt x="4207652" y="36433"/>
                  </a:lnTo>
                  <a:lnTo>
                    <a:pt x="4194873" y="17462"/>
                  </a:lnTo>
                  <a:lnTo>
                    <a:pt x="4175902" y="4683"/>
                  </a:lnTo>
                  <a:lnTo>
                    <a:pt x="41526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7"/>
            <p:cNvSpPr/>
            <p:nvPr/>
          </p:nvSpPr>
          <p:spPr>
            <a:xfrm>
              <a:off x="4511040" y="1597151"/>
              <a:ext cx="4212590" cy="4940935"/>
            </a:xfrm>
            <a:custGeom>
              <a:avLst/>
              <a:gdLst/>
              <a:ahLst/>
              <a:cxnLst/>
              <a:rect l="l" t="t" r="r" b="b"/>
              <a:pathLst>
                <a:path w="4212590" h="4940934">
                  <a:moveTo>
                    <a:pt x="59690" y="4940806"/>
                  </a:moveTo>
                  <a:lnTo>
                    <a:pt x="36433" y="4936119"/>
                  </a:lnTo>
                  <a:lnTo>
                    <a:pt x="17462" y="4923336"/>
                  </a:lnTo>
                  <a:lnTo>
                    <a:pt x="4683" y="4904375"/>
                  </a:lnTo>
                  <a:lnTo>
                    <a:pt x="0" y="4881156"/>
                  </a:lnTo>
                  <a:lnTo>
                    <a:pt x="0" y="59690"/>
                  </a:lnTo>
                  <a:lnTo>
                    <a:pt x="4683" y="36433"/>
                  </a:lnTo>
                  <a:lnTo>
                    <a:pt x="17462" y="17462"/>
                  </a:lnTo>
                  <a:lnTo>
                    <a:pt x="36433" y="4683"/>
                  </a:lnTo>
                  <a:lnTo>
                    <a:pt x="59690" y="0"/>
                  </a:lnTo>
                  <a:lnTo>
                    <a:pt x="4152646" y="0"/>
                  </a:lnTo>
                  <a:lnTo>
                    <a:pt x="4175902" y="4683"/>
                  </a:lnTo>
                  <a:lnTo>
                    <a:pt x="4194873" y="17462"/>
                  </a:lnTo>
                  <a:lnTo>
                    <a:pt x="4207652" y="36433"/>
                  </a:lnTo>
                  <a:lnTo>
                    <a:pt x="4212336" y="59690"/>
                  </a:lnTo>
                  <a:lnTo>
                    <a:pt x="4212336" y="4881156"/>
                  </a:lnTo>
                  <a:lnTo>
                    <a:pt x="4207652" y="4904375"/>
                  </a:lnTo>
                  <a:lnTo>
                    <a:pt x="4194873" y="4923336"/>
                  </a:lnTo>
                  <a:lnTo>
                    <a:pt x="4175902" y="4936119"/>
                  </a:lnTo>
                  <a:lnTo>
                    <a:pt x="4152646" y="4940806"/>
                  </a:lnTo>
                  <a:lnTo>
                    <a:pt x="59690" y="4940806"/>
                  </a:lnTo>
                  <a:close/>
                </a:path>
              </a:pathLst>
            </a:custGeom>
            <a:ln w="12192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8"/>
            <p:cNvSpPr/>
            <p:nvPr/>
          </p:nvSpPr>
          <p:spPr>
            <a:xfrm>
              <a:off x="4511040" y="1597151"/>
              <a:ext cx="4212590" cy="759460"/>
            </a:xfrm>
            <a:custGeom>
              <a:avLst/>
              <a:gdLst/>
              <a:ahLst/>
              <a:cxnLst/>
              <a:rect l="l" t="t" r="r" b="b"/>
              <a:pathLst>
                <a:path w="4212590" h="759460">
                  <a:moveTo>
                    <a:pt x="4174490" y="0"/>
                  </a:moveTo>
                  <a:lnTo>
                    <a:pt x="37846" y="0"/>
                  </a:lnTo>
                  <a:lnTo>
                    <a:pt x="23092" y="2966"/>
                  </a:lnTo>
                  <a:lnTo>
                    <a:pt x="11064" y="11064"/>
                  </a:lnTo>
                  <a:lnTo>
                    <a:pt x="2966" y="23092"/>
                  </a:lnTo>
                  <a:lnTo>
                    <a:pt x="0" y="37846"/>
                  </a:lnTo>
                  <a:lnTo>
                    <a:pt x="0" y="721106"/>
                  </a:lnTo>
                  <a:lnTo>
                    <a:pt x="2966" y="735859"/>
                  </a:lnTo>
                  <a:lnTo>
                    <a:pt x="11064" y="747887"/>
                  </a:lnTo>
                  <a:lnTo>
                    <a:pt x="23092" y="755985"/>
                  </a:lnTo>
                  <a:lnTo>
                    <a:pt x="37846" y="758952"/>
                  </a:lnTo>
                  <a:lnTo>
                    <a:pt x="4174490" y="758952"/>
                  </a:lnTo>
                  <a:lnTo>
                    <a:pt x="4189243" y="755985"/>
                  </a:lnTo>
                  <a:lnTo>
                    <a:pt x="4201271" y="747887"/>
                  </a:lnTo>
                  <a:lnTo>
                    <a:pt x="4209369" y="735859"/>
                  </a:lnTo>
                  <a:lnTo>
                    <a:pt x="4212336" y="721106"/>
                  </a:lnTo>
                  <a:lnTo>
                    <a:pt x="4212336" y="37846"/>
                  </a:lnTo>
                  <a:lnTo>
                    <a:pt x="4209369" y="23092"/>
                  </a:lnTo>
                  <a:lnTo>
                    <a:pt x="4201271" y="11064"/>
                  </a:lnTo>
                  <a:lnTo>
                    <a:pt x="4189243" y="2966"/>
                  </a:lnTo>
                  <a:lnTo>
                    <a:pt x="4174490" y="0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0"/>
            <p:cNvSpPr/>
            <p:nvPr/>
          </p:nvSpPr>
          <p:spPr>
            <a:xfrm>
              <a:off x="7124953" y="1746199"/>
              <a:ext cx="353568" cy="2136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1"/>
            <p:cNvSpPr/>
            <p:nvPr/>
          </p:nvSpPr>
          <p:spPr>
            <a:xfrm>
              <a:off x="7124953" y="1960118"/>
              <a:ext cx="572516" cy="213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407020" y="1743062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5,2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64012" y="2386004"/>
            <a:ext cx="350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Создание центров образования цифрового, естественнонаучного, технического и гуманитарного </a:t>
            </a:r>
            <a:r>
              <a:rPr lang="ru-RU" sz="1600" b="1" dirty="0" smtClean="0"/>
              <a:t>профилей «Точка роста»</a:t>
            </a:r>
            <a:endParaRPr lang="ru-RU" sz="1600" b="1" dirty="0"/>
          </a:p>
        </p:txBody>
      </p:sp>
      <p:grpSp>
        <p:nvGrpSpPr>
          <p:cNvPr id="50" name="object 33"/>
          <p:cNvGrpSpPr/>
          <p:nvPr/>
        </p:nvGrpSpPr>
        <p:grpSpPr>
          <a:xfrm>
            <a:off x="906426" y="4957772"/>
            <a:ext cx="2857520" cy="1604962"/>
            <a:chOff x="4529327" y="3148584"/>
            <a:chExt cx="2426335" cy="1676400"/>
          </a:xfrm>
        </p:grpSpPr>
        <p:sp>
          <p:nvSpPr>
            <p:cNvPr id="51" name="object 34"/>
            <p:cNvSpPr/>
            <p:nvPr/>
          </p:nvSpPr>
          <p:spPr>
            <a:xfrm>
              <a:off x="4532375" y="3148584"/>
              <a:ext cx="2423160" cy="1676400"/>
            </a:xfrm>
            <a:custGeom>
              <a:avLst/>
              <a:gdLst/>
              <a:ahLst/>
              <a:cxnLst/>
              <a:rect l="l" t="t" r="r" b="b"/>
              <a:pathLst>
                <a:path w="2423159" h="1676400">
                  <a:moveTo>
                    <a:pt x="2373249" y="0"/>
                  </a:moveTo>
                  <a:lnTo>
                    <a:pt x="49911" y="0"/>
                  </a:lnTo>
                  <a:lnTo>
                    <a:pt x="30485" y="3923"/>
                  </a:lnTo>
                  <a:lnTo>
                    <a:pt x="14620" y="14620"/>
                  </a:lnTo>
                  <a:lnTo>
                    <a:pt x="3923" y="30485"/>
                  </a:lnTo>
                  <a:lnTo>
                    <a:pt x="0" y="49911"/>
                  </a:lnTo>
                  <a:lnTo>
                    <a:pt x="0" y="1626489"/>
                  </a:lnTo>
                  <a:lnTo>
                    <a:pt x="3923" y="1645914"/>
                  </a:lnTo>
                  <a:lnTo>
                    <a:pt x="14620" y="1661779"/>
                  </a:lnTo>
                  <a:lnTo>
                    <a:pt x="30485" y="1672476"/>
                  </a:lnTo>
                  <a:lnTo>
                    <a:pt x="49911" y="1676400"/>
                  </a:lnTo>
                  <a:lnTo>
                    <a:pt x="2373249" y="1676400"/>
                  </a:lnTo>
                  <a:lnTo>
                    <a:pt x="2392674" y="1672476"/>
                  </a:lnTo>
                  <a:lnTo>
                    <a:pt x="2408539" y="1661779"/>
                  </a:lnTo>
                  <a:lnTo>
                    <a:pt x="2419236" y="1645914"/>
                  </a:lnTo>
                  <a:lnTo>
                    <a:pt x="2423160" y="1626489"/>
                  </a:lnTo>
                  <a:lnTo>
                    <a:pt x="2423160" y="49911"/>
                  </a:lnTo>
                  <a:lnTo>
                    <a:pt x="2419236" y="30485"/>
                  </a:lnTo>
                  <a:lnTo>
                    <a:pt x="2408539" y="14620"/>
                  </a:lnTo>
                  <a:lnTo>
                    <a:pt x="2392674" y="3923"/>
                  </a:lnTo>
                  <a:lnTo>
                    <a:pt x="2373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5"/>
            <p:cNvSpPr/>
            <p:nvPr/>
          </p:nvSpPr>
          <p:spPr>
            <a:xfrm>
              <a:off x="4532375" y="3148584"/>
              <a:ext cx="2423160" cy="1676400"/>
            </a:xfrm>
            <a:custGeom>
              <a:avLst/>
              <a:gdLst/>
              <a:ahLst/>
              <a:cxnLst/>
              <a:rect l="l" t="t" r="r" b="b"/>
              <a:pathLst>
                <a:path w="2423159" h="1676400">
                  <a:moveTo>
                    <a:pt x="0" y="49911"/>
                  </a:moveTo>
                  <a:lnTo>
                    <a:pt x="3923" y="30485"/>
                  </a:lnTo>
                  <a:lnTo>
                    <a:pt x="14620" y="14620"/>
                  </a:lnTo>
                  <a:lnTo>
                    <a:pt x="30485" y="3923"/>
                  </a:lnTo>
                  <a:lnTo>
                    <a:pt x="49911" y="0"/>
                  </a:lnTo>
                  <a:lnTo>
                    <a:pt x="2373249" y="0"/>
                  </a:lnTo>
                  <a:lnTo>
                    <a:pt x="2392674" y="3923"/>
                  </a:lnTo>
                  <a:lnTo>
                    <a:pt x="2408539" y="14620"/>
                  </a:lnTo>
                  <a:lnTo>
                    <a:pt x="2419236" y="30485"/>
                  </a:lnTo>
                  <a:lnTo>
                    <a:pt x="2423160" y="49911"/>
                  </a:lnTo>
                  <a:lnTo>
                    <a:pt x="2423160" y="1626489"/>
                  </a:lnTo>
                  <a:lnTo>
                    <a:pt x="2419236" y="1645914"/>
                  </a:lnTo>
                  <a:lnTo>
                    <a:pt x="2408539" y="1661779"/>
                  </a:lnTo>
                  <a:lnTo>
                    <a:pt x="2392674" y="1672476"/>
                  </a:lnTo>
                  <a:lnTo>
                    <a:pt x="2373249" y="1676400"/>
                  </a:lnTo>
                  <a:lnTo>
                    <a:pt x="49911" y="1676400"/>
                  </a:lnTo>
                  <a:lnTo>
                    <a:pt x="30485" y="1672476"/>
                  </a:lnTo>
                  <a:lnTo>
                    <a:pt x="14620" y="1661779"/>
                  </a:lnTo>
                  <a:lnTo>
                    <a:pt x="3923" y="1645914"/>
                  </a:lnTo>
                  <a:lnTo>
                    <a:pt x="0" y="1626489"/>
                  </a:lnTo>
                  <a:lnTo>
                    <a:pt x="0" y="49911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36"/>
            <p:cNvSpPr/>
            <p:nvPr/>
          </p:nvSpPr>
          <p:spPr>
            <a:xfrm>
              <a:off x="4529327" y="3148584"/>
              <a:ext cx="2426335" cy="658495"/>
            </a:xfrm>
            <a:custGeom>
              <a:avLst/>
              <a:gdLst/>
              <a:ahLst/>
              <a:cxnLst/>
              <a:rect l="l" t="t" r="r" b="b"/>
              <a:pathLst>
                <a:path w="2426334" h="658495">
                  <a:moveTo>
                    <a:pt x="2393315" y="0"/>
                  </a:moveTo>
                  <a:lnTo>
                    <a:pt x="32893" y="0"/>
                  </a:lnTo>
                  <a:lnTo>
                    <a:pt x="20091" y="2585"/>
                  </a:lnTo>
                  <a:lnTo>
                    <a:pt x="9636" y="9636"/>
                  </a:lnTo>
                  <a:lnTo>
                    <a:pt x="2585" y="20091"/>
                  </a:lnTo>
                  <a:lnTo>
                    <a:pt x="0" y="32893"/>
                  </a:lnTo>
                  <a:lnTo>
                    <a:pt x="0" y="625475"/>
                  </a:lnTo>
                  <a:lnTo>
                    <a:pt x="2585" y="638276"/>
                  </a:lnTo>
                  <a:lnTo>
                    <a:pt x="9636" y="648731"/>
                  </a:lnTo>
                  <a:lnTo>
                    <a:pt x="20091" y="655782"/>
                  </a:lnTo>
                  <a:lnTo>
                    <a:pt x="32893" y="658368"/>
                  </a:lnTo>
                  <a:lnTo>
                    <a:pt x="2393315" y="658368"/>
                  </a:lnTo>
                  <a:lnTo>
                    <a:pt x="2406116" y="655782"/>
                  </a:lnTo>
                  <a:lnTo>
                    <a:pt x="2416571" y="648731"/>
                  </a:lnTo>
                  <a:lnTo>
                    <a:pt x="2423622" y="638276"/>
                  </a:lnTo>
                  <a:lnTo>
                    <a:pt x="2426208" y="625475"/>
                  </a:lnTo>
                  <a:lnTo>
                    <a:pt x="2426208" y="32893"/>
                  </a:lnTo>
                  <a:lnTo>
                    <a:pt x="2423622" y="20091"/>
                  </a:lnTo>
                  <a:lnTo>
                    <a:pt x="2416571" y="9636"/>
                  </a:lnTo>
                  <a:lnTo>
                    <a:pt x="2406116" y="2585"/>
                  </a:lnTo>
                  <a:lnTo>
                    <a:pt x="2393315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3"/>
            <p:cNvSpPr/>
            <p:nvPr/>
          </p:nvSpPr>
          <p:spPr>
            <a:xfrm>
              <a:off x="6172401" y="3291460"/>
              <a:ext cx="353567" cy="2133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44"/>
            <p:cNvSpPr/>
            <p:nvPr/>
          </p:nvSpPr>
          <p:spPr>
            <a:xfrm>
              <a:off x="6100963" y="3505774"/>
              <a:ext cx="572871" cy="2136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977864" y="5529276"/>
            <a:ext cx="240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1600" dirty="0" smtClean="0"/>
              <a:t>Выплата за классное руководство 159 учителям</a:t>
            </a:r>
            <a:endParaRPr lang="ru-RU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1549368" y="502921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25,4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1" name="object 14"/>
          <p:cNvGrpSpPr/>
          <p:nvPr/>
        </p:nvGrpSpPr>
        <p:grpSpPr>
          <a:xfrm>
            <a:off x="620674" y="1600186"/>
            <a:ext cx="3357586" cy="3357586"/>
            <a:chOff x="390142" y="1600186"/>
            <a:chExt cx="3945597" cy="3045219"/>
          </a:xfrm>
        </p:grpSpPr>
        <p:sp>
          <p:nvSpPr>
            <p:cNvPr id="32" name="object 15"/>
            <p:cNvSpPr/>
            <p:nvPr/>
          </p:nvSpPr>
          <p:spPr>
            <a:xfrm>
              <a:off x="390142" y="1606295"/>
              <a:ext cx="3929378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3885820" y="0"/>
                  </a:moveTo>
                  <a:lnTo>
                    <a:pt x="43026" y="0"/>
                  </a:lnTo>
                  <a:lnTo>
                    <a:pt x="26280" y="3387"/>
                  </a:lnTo>
                  <a:lnTo>
                    <a:pt x="12603" y="12620"/>
                  </a:lnTo>
                  <a:lnTo>
                    <a:pt x="3381" y="26306"/>
                  </a:lnTo>
                  <a:lnTo>
                    <a:pt x="0" y="43053"/>
                  </a:lnTo>
                  <a:lnTo>
                    <a:pt x="0" y="2995803"/>
                  </a:lnTo>
                  <a:lnTo>
                    <a:pt x="3381" y="3012549"/>
                  </a:lnTo>
                  <a:lnTo>
                    <a:pt x="12603" y="3026235"/>
                  </a:lnTo>
                  <a:lnTo>
                    <a:pt x="26280" y="3035468"/>
                  </a:lnTo>
                  <a:lnTo>
                    <a:pt x="43026" y="3038856"/>
                  </a:lnTo>
                  <a:lnTo>
                    <a:pt x="3885820" y="3038856"/>
                  </a:lnTo>
                  <a:lnTo>
                    <a:pt x="3902566" y="3035468"/>
                  </a:lnTo>
                  <a:lnTo>
                    <a:pt x="3916252" y="3026235"/>
                  </a:lnTo>
                  <a:lnTo>
                    <a:pt x="3925486" y="3012549"/>
                  </a:lnTo>
                  <a:lnTo>
                    <a:pt x="3928873" y="2995803"/>
                  </a:lnTo>
                  <a:lnTo>
                    <a:pt x="3928873" y="43053"/>
                  </a:lnTo>
                  <a:lnTo>
                    <a:pt x="3925486" y="26306"/>
                  </a:lnTo>
                  <a:lnTo>
                    <a:pt x="3916252" y="12620"/>
                  </a:lnTo>
                  <a:lnTo>
                    <a:pt x="3902566" y="3387"/>
                  </a:lnTo>
                  <a:lnTo>
                    <a:pt x="3885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6"/>
            <p:cNvSpPr/>
            <p:nvPr/>
          </p:nvSpPr>
          <p:spPr>
            <a:xfrm>
              <a:off x="390142" y="1606295"/>
              <a:ext cx="3929379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43026" y="3038856"/>
                  </a:moveTo>
                  <a:lnTo>
                    <a:pt x="26280" y="3035468"/>
                  </a:lnTo>
                  <a:lnTo>
                    <a:pt x="12603" y="3026235"/>
                  </a:lnTo>
                  <a:lnTo>
                    <a:pt x="3381" y="3012549"/>
                  </a:lnTo>
                  <a:lnTo>
                    <a:pt x="0" y="2995803"/>
                  </a:lnTo>
                  <a:lnTo>
                    <a:pt x="0" y="43053"/>
                  </a:lnTo>
                  <a:lnTo>
                    <a:pt x="3381" y="26306"/>
                  </a:lnTo>
                  <a:lnTo>
                    <a:pt x="12603" y="12620"/>
                  </a:lnTo>
                  <a:lnTo>
                    <a:pt x="26280" y="3387"/>
                  </a:lnTo>
                  <a:lnTo>
                    <a:pt x="43026" y="0"/>
                  </a:lnTo>
                  <a:lnTo>
                    <a:pt x="3885820" y="0"/>
                  </a:lnTo>
                  <a:lnTo>
                    <a:pt x="3902566" y="3387"/>
                  </a:lnTo>
                  <a:lnTo>
                    <a:pt x="3916252" y="12620"/>
                  </a:lnTo>
                  <a:lnTo>
                    <a:pt x="3925486" y="26306"/>
                  </a:lnTo>
                  <a:lnTo>
                    <a:pt x="3928873" y="43053"/>
                  </a:lnTo>
                  <a:lnTo>
                    <a:pt x="3928873" y="2995803"/>
                  </a:lnTo>
                  <a:lnTo>
                    <a:pt x="3925486" y="3012549"/>
                  </a:lnTo>
                  <a:lnTo>
                    <a:pt x="3916252" y="3026235"/>
                  </a:lnTo>
                  <a:lnTo>
                    <a:pt x="3902566" y="3035468"/>
                  </a:lnTo>
                  <a:lnTo>
                    <a:pt x="3885820" y="3038856"/>
                  </a:lnTo>
                  <a:lnTo>
                    <a:pt x="43026" y="3038856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7"/>
            <p:cNvSpPr/>
            <p:nvPr/>
          </p:nvSpPr>
          <p:spPr>
            <a:xfrm>
              <a:off x="406360" y="1600186"/>
              <a:ext cx="3929379" cy="737870"/>
            </a:xfrm>
            <a:custGeom>
              <a:avLst/>
              <a:gdLst/>
              <a:ahLst/>
              <a:cxnLst/>
              <a:rect l="l" t="t" r="r" b="b"/>
              <a:pathLst>
                <a:path w="3929379" h="737869">
                  <a:moveTo>
                    <a:pt x="3892170" y="0"/>
                  </a:moveTo>
                  <a:lnTo>
                    <a:pt x="36730" y="0"/>
                  </a:lnTo>
                  <a:lnTo>
                    <a:pt x="22433" y="2877"/>
                  </a:lnTo>
                  <a:lnTo>
                    <a:pt x="10758" y="10731"/>
                  </a:lnTo>
                  <a:lnTo>
                    <a:pt x="2886" y="22395"/>
                  </a:lnTo>
                  <a:lnTo>
                    <a:pt x="0" y="36703"/>
                  </a:lnTo>
                  <a:lnTo>
                    <a:pt x="0" y="700913"/>
                  </a:lnTo>
                  <a:lnTo>
                    <a:pt x="2886" y="715220"/>
                  </a:lnTo>
                  <a:lnTo>
                    <a:pt x="10758" y="726884"/>
                  </a:lnTo>
                  <a:lnTo>
                    <a:pt x="22433" y="734738"/>
                  </a:lnTo>
                  <a:lnTo>
                    <a:pt x="36730" y="737616"/>
                  </a:lnTo>
                  <a:lnTo>
                    <a:pt x="3892170" y="737616"/>
                  </a:lnTo>
                  <a:lnTo>
                    <a:pt x="3906477" y="734738"/>
                  </a:lnTo>
                  <a:lnTo>
                    <a:pt x="3918141" y="726884"/>
                  </a:lnTo>
                  <a:lnTo>
                    <a:pt x="3925995" y="715220"/>
                  </a:lnTo>
                  <a:lnTo>
                    <a:pt x="3928873" y="700913"/>
                  </a:lnTo>
                  <a:lnTo>
                    <a:pt x="3928873" y="36703"/>
                  </a:lnTo>
                  <a:lnTo>
                    <a:pt x="3925995" y="22395"/>
                  </a:lnTo>
                  <a:lnTo>
                    <a:pt x="3918141" y="10731"/>
                  </a:lnTo>
                  <a:lnTo>
                    <a:pt x="3906477" y="2877"/>
                  </a:lnTo>
                  <a:lnTo>
                    <a:pt x="3892170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20674" y="245744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Ремонт фасада </a:t>
            </a:r>
            <a:r>
              <a:rPr lang="ru-RU" sz="1600" b="1" dirty="0" smtClean="0"/>
              <a:t>МБУ ООШ №20 </a:t>
            </a:r>
            <a:r>
              <a:rPr lang="ru-RU" sz="1600" dirty="0" smtClean="0"/>
              <a:t>в пгт.Никель</a:t>
            </a:r>
            <a:endParaRPr lang="ru-RU" sz="1600" b="1" dirty="0"/>
          </a:p>
        </p:txBody>
      </p:sp>
      <p:grpSp>
        <p:nvGrpSpPr>
          <p:cNvPr id="36" name="object 14"/>
          <p:cNvGrpSpPr/>
          <p:nvPr/>
        </p:nvGrpSpPr>
        <p:grpSpPr>
          <a:xfrm>
            <a:off x="8264540" y="1600186"/>
            <a:ext cx="3571900" cy="4929222"/>
            <a:chOff x="390142" y="1600186"/>
            <a:chExt cx="3945597" cy="3045219"/>
          </a:xfrm>
        </p:grpSpPr>
        <p:sp>
          <p:nvSpPr>
            <p:cNvPr id="37" name="object 15"/>
            <p:cNvSpPr/>
            <p:nvPr/>
          </p:nvSpPr>
          <p:spPr>
            <a:xfrm>
              <a:off x="390142" y="1606295"/>
              <a:ext cx="3929378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3885820" y="0"/>
                  </a:moveTo>
                  <a:lnTo>
                    <a:pt x="43026" y="0"/>
                  </a:lnTo>
                  <a:lnTo>
                    <a:pt x="26280" y="3387"/>
                  </a:lnTo>
                  <a:lnTo>
                    <a:pt x="12603" y="12620"/>
                  </a:lnTo>
                  <a:lnTo>
                    <a:pt x="3381" y="26306"/>
                  </a:lnTo>
                  <a:lnTo>
                    <a:pt x="0" y="43053"/>
                  </a:lnTo>
                  <a:lnTo>
                    <a:pt x="0" y="2995803"/>
                  </a:lnTo>
                  <a:lnTo>
                    <a:pt x="3381" y="3012549"/>
                  </a:lnTo>
                  <a:lnTo>
                    <a:pt x="12603" y="3026235"/>
                  </a:lnTo>
                  <a:lnTo>
                    <a:pt x="26280" y="3035468"/>
                  </a:lnTo>
                  <a:lnTo>
                    <a:pt x="43026" y="3038856"/>
                  </a:lnTo>
                  <a:lnTo>
                    <a:pt x="3885820" y="3038856"/>
                  </a:lnTo>
                  <a:lnTo>
                    <a:pt x="3902566" y="3035468"/>
                  </a:lnTo>
                  <a:lnTo>
                    <a:pt x="3916252" y="3026235"/>
                  </a:lnTo>
                  <a:lnTo>
                    <a:pt x="3925486" y="3012549"/>
                  </a:lnTo>
                  <a:lnTo>
                    <a:pt x="3928873" y="2995803"/>
                  </a:lnTo>
                  <a:lnTo>
                    <a:pt x="3928873" y="43053"/>
                  </a:lnTo>
                  <a:lnTo>
                    <a:pt x="3925486" y="26306"/>
                  </a:lnTo>
                  <a:lnTo>
                    <a:pt x="3916252" y="12620"/>
                  </a:lnTo>
                  <a:lnTo>
                    <a:pt x="3902566" y="3387"/>
                  </a:lnTo>
                  <a:lnTo>
                    <a:pt x="3885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6"/>
            <p:cNvSpPr/>
            <p:nvPr/>
          </p:nvSpPr>
          <p:spPr>
            <a:xfrm>
              <a:off x="390142" y="1606295"/>
              <a:ext cx="3929379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43026" y="3038856"/>
                  </a:moveTo>
                  <a:lnTo>
                    <a:pt x="26280" y="3035468"/>
                  </a:lnTo>
                  <a:lnTo>
                    <a:pt x="12603" y="3026235"/>
                  </a:lnTo>
                  <a:lnTo>
                    <a:pt x="3381" y="3012549"/>
                  </a:lnTo>
                  <a:lnTo>
                    <a:pt x="0" y="2995803"/>
                  </a:lnTo>
                  <a:lnTo>
                    <a:pt x="0" y="43053"/>
                  </a:lnTo>
                  <a:lnTo>
                    <a:pt x="3381" y="26306"/>
                  </a:lnTo>
                  <a:lnTo>
                    <a:pt x="12603" y="12620"/>
                  </a:lnTo>
                  <a:lnTo>
                    <a:pt x="26280" y="3387"/>
                  </a:lnTo>
                  <a:lnTo>
                    <a:pt x="43026" y="0"/>
                  </a:lnTo>
                  <a:lnTo>
                    <a:pt x="3885820" y="0"/>
                  </a:lnTo>
                  <a:lnTo>
                    <a:pt x="3902566" y="3387"/>
                  </a:lnTo>
                  <a:lnTo>
                    <a:pt x="3916252" y="12620"/>
                  </a:lnTo>
                  <a:lnTo>
                    <a:pt x="3925486" y="26306"/>
                  </a:lnTo>
                  <a:lnTo>
                    <a:pt x="3928873" y="43053"/>
                  </a:lnTo>
                  <a:lnTo>
                    <a:pt x="3928873" y="2995803"/>
                  </a:lnTo>
                  <a:lnTo>
                    <a:pt x="3925486" y="3012549"/>
                  </a:lnTo>
                  <a:lnTo>
                    <a:pt x="3916252" y="3026235"/>
                  </a:lnTo>
                  <a:lnTo>
                    <a:pt x="3902566" y="3035468"/>
                  </a:lnTo>
                  <a:lnTo>
                    <a:pt x="3885820" y="3038856"/>
                  </a:lnTo>
                  <a:lnTo>
                    <a:pt x="43026" y="3038856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7"/>
            <p:cNvSpPr/>
            <p:nvPr/>
          </p:nvSpPr>
          <p:spPr>
            <a:xfrm>
              <a:off x="406360" y="1600186"/>
              <a:ext cx="3929379" cy="485470"/>
            </a:xfrm>
            <a:custGeom>
              <a:avLst/>
              <a:gdLst/>
              <a:ahLst/>
              <a:cxnLst/>
              <a:rect l="l" t="t" r="r" b="b"/>
              <a:pathLst>
                <a:path w="3929379" h="737869">
                  <a:moveTo>
                    <a:pt x="3892170" y="0"/>
                  </a:moveTo>
                  <a:lnTo>
                    <a:pt x="36730" y="0"/>
                  </a:lnTo>
                  <a:lnTo>
                    <a:pt x="22433" y="2877"/>
                  </a:lnTo>
                  <a:lnTo>
                    <a:pt x="10758" y="10731"/>
                  </a:lnTo>
                  <a:lnTo>
                    <a:pt x="2886" y="22395"/>
                  </a:lnTo>
                  <a:lnTo>
                    <a:pt x="0" y="36703"/>
                  </a:lnTo>
                  <a:lnTo>
                    <a:pt x="0" y="700913"/>
                  </a:lnTo>
                  <a:lnTo>
                    <a:pt x="2886" y="715220"/>
                  </a:lnTo>
                  <a:lnTo>
                    <a:pt x="10758" y="726884"/>
                  </a:lnTo>
                  <a:lnTo>
                    <a:pt x="22433" y="734738"/>
                  </a:lnTo>
                  <a:lnTo>
                    <a:pt x="36730" y="737616"/>
                  </a:lnTo>
                  <a:lnTo>
                    <a:pt x="3892170" y="737616"/>
                  </a:lnTo>
                  <a:lnTo>
                    <a:pt x="3906477" y="734738"/>
                  </a:lnTo>
                  <a:lnTo>
                    <a:pt x="3918141" y="726884"/>
                  </a:lnTo>
                  <a:lnTo>
                    <a:pt x="3925995" y="715220"/>
                  </a:lnTo>
                  <a:lnTo>
                    <a:pt x="3928873" y="700913"/>
                  </a:lnTo>
                  <a:lnTo>
                    <a:pt x="3928873" y="36703"/>
                  </a:lnTo>
                  <a:lnTo>
                    <a:pt x="3925995" y="22395"/>
                  </a:lnTo>
                  <a:lnTo>
                    <a:pt x="3918141" y="10731"/>
                  </a:lnTo>
                  <a:lnTo>
                    <a:pt x="3906477" y="2877"/>
                  </a:lnTo>
                  <a:lnTo>
                    <a:pt x="3892170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193102" y="2814632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Проводятся работы по устройству многофункциональной спортивной площадки с установкой ограждения и спортивного оборудования </a:t>
            </a:r>
            <a:r>
              <a:rPr lang="ru-RU" sz="1600" b="1" dirty="0" smtClean="0"/>
              <a:t>МБУ ООШ №20</a:t>
            </a:r>
            <a:r>
              <a:rPr lang="ru-RU" sz="1600" dirty="0" smtClean="0"/>
              <a:t> в пгт.Никель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1263616" y="174306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13,8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object 43"/>
          <p:cNvSpPr/>
          <p:nvPr/>
        </p:nvSpPr>
        <p:spPr>
          <a:xfrm>
            <a:off x="2406624" y="1743062"/>
            <a:ext cx="353567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4"/>
          <p:cNvSpPr/>
          <p:nvPr/>
        </p:nvSpPr>
        <p:spPr>
          <a:xfrm>
            <a:off x="2335186" y="1957376"/>
            <a:ext cx="572871" cy="213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9336110" y="1814500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5,0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object 43"/>
          <p:cNvSpPr/>
          <p:nvPr/>
        </p:nvSpPr>
        <p:spPr>
          <a:xfrm>
            <a:off x="10193366" y="1885938"/>
            <a:ext cx="353567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4"/>
          <p:cNvSpPr/>
          <p:nvPr/>
        </p:nvSpPr>
        <p:spPr>
          <a:xfrm>
            <a:off x="10121928" y="2100252"/>
            <a:ext cx="572871" cy="213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D:\площадка ООШ 20\Спортивной площадке в Никеле быть  региональный Минград поддержал инициативу жительницы посёлка_files\1-_2_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8854" y="4243392"/>
            <a:ext cx="3086095" cy="1714497"/>
          </a:xfrm>
          <a:prstGeom prst="rect">
            <a:avLst/>
          </a:prstGeom>
          <a:noFill/>
        </p:spPr>
      </p:pic>
      <p:pic>
        <p:nvPicPr>
          <p:cNvPr id="1027" name="Picture 3" descr="D:\Фасад ООШ 20\nike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112" y="3100384"/>
            <a:ext cx="3174990" cy="1785932"/>
          </a:xfrm>
          <a:prstGeom prst="rect">
            <a:avLst/>
          </a:prstGeom>
          <a:noFill/>
        </p:spPr>
      </p:pic>
      <p:pic>
        <p:nvPicPr>
          <p:cNvPr id="1028" name="Picture 4" descr="D:\фото Точка Роста\20211210_1505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6888" y="3439715"/>
            <a:ext cx="1643074" cy="1232305"/>
          </a:xfrm>
          <a:prstGeom prst="rect">
            <a:avLst/>
          </a:prstGeom>
          <a:noFill/>
        </p:spPr>
      </p:pic>
      <p:pic>
        <p:nvPicPr>
          <p:cNvPr id="1029" name="Picture 5" descr="D:\фото Точка Роста\20211210_1622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9830" y="4743458"/>
            <a:ext cx="2233594" cy="1675196"/>
          </a:xfrm>
          <a:prstGeom prst="rect">
            <a:avLst/>
          </a:prstGeom>
          <a:noFill/>
        </p:spPr>
      </p:pic>
      <p:pic>
        <p:nvPicPr>
          <p:cNvPr id="1030" name="Picture 6" descr="D:\фото Точка Роста\20211210_15065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92838" y="3439714"/>
            <a:ext cx="1643074" cy="1232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9637"/>
            <a:ext cx="12237720" cy="5755005"/>
          </a:xfrm>
          <a:custGeom>
            <a:avLst/>
            <a:gdLst/>
            <a:ahLst/>
            <a:cxnLst/>
            <a:rect l="l" t="t" r="r" b="b"/>
            <a:pathLst>
              <a:path w="12237720" h="5755005">
                <a:moveTo>
                  <a:pt x="12237720" y="0"/>
                </a:moveTo>
                <a:lnTo>
                  <a:pt x="0" y="0"/>
                </a:lnTo>
                <a:lnTo>
                  <a:pt x="0" y="5754624"/>
                </a:lnTo>
                <a:lnTo>
                  <a:pt x="12237720" y="5754624"/>
                </a:lnTo>
                <a:lnTo>
                  <a:pt x="122377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0991088" y="2436520"/>
            <a:ext cx="417830" cy="342900"/>
            <a:chOff x="10991088" y="2436520"/>
            <a:chExt cx="417830" cy="342900"/>
          </a:xfrm>
        </p:grpSpPr>
        <p:sp>
          <p:nvSpPr>
            <p:cNvPr id="17" name="object 17"/>
            <p:cNvSpPr/>
            <p:nvPr/>
          </p:nvSpPr>
          <p:spPr>
            <a:xfrm>
              <a:off x="10991088" y="2436520"/>
              <a:ext cx="262890" cy="259715"/>
            </a:xfrm>
            <a:custGeom>
              <a:avLst/>
              <a:gdLst/>
              <a:ahLst/>
              <a:cxnLst/>
              <a:rect l="l" t="t" r="r" b="b"/>
              <a:pathLst>
                <a:path w="262890" h="259714">
                  <a:moveTo>
                    <a:pt x="173609" y="180263"/>
                  </a:moveTo>
                  <a:lnTo>
                    <a:pt x="170764" y="178371"/>
                  </a:lnTo>
                  <a:lnTo>
                    <a:pt x="165061" y="178371"/>
                  </a:lnTo>
                  <a:lnTo>
                    <a:pt x="163156" y="180263"/>
                  </a:lnTo>
                  <a:lnTo>
                    <a:pt x="163156" y="185889"/>
                  </a:lnTo>
                  <a:lnTo>
                    <a:pt x="165061" y="187769"/>
                  </a:lnTo>
                  <a:lnTo>
                    <a:pt x="170764" y="187769"/>
                  </a:lnTo>
                  <a:lnTo>
                    <a:pt x="173609" y="185889"/>
                  </a:lnTo>
                  <a:lnTo>
                    <a:pt x="173609" y="180263"/>
                  </a:lnTo>
                  <a:close/>
                </a:path>
                <a:path w="262890" h="259714">
                  <a:moveTo>
                    <a:pt x="262775" y="69481"/>
                  </a:moveTo>
                  <a:lnTo>
                    <a:pt x="261835" y="68541"/>
                  </a:lnTo>
                  <a:lnTo>
                    <a:pt x="260502" y="65709"/>
                  </a:lnTo>
                  <a:lnTo>
                    <a:pt x="251396" y="46329"/>
                  </a:lnTo>
                  <a:lnTo>
                    <a:pt x="251396" y="238455"/>
                  </a:lnTo>
                  <a:lnTo>
                    <a:pt x="251396" y="248793"/>
                  </a:lnTo>
                  <a:lnTo>
                    <a:pt x="9486" y="248793"/>
                  </a:lnTo>
                  <a:lnTo>
                    <a:pt x="9486" y="238455"/>
                  </a:lnTo>
                  <a:lnTo>
                    <a:pt x="251396" y="238455"/>
                  </a:lnTo>
                  <a:lnTo>
                    <a:pt x="251396" y="46329"/>
                  </a:lnTo>
                  <a:lnTo>
                    <a:pt x="248551" y="40271"/>
                  </a:lnTo>
                  <a:lnTo>
                    <a:pt x="248551" y="65709"/>
                  </a:lnTo>
                  <a:lnTo>
                    <a:pt x="244754" y="65709"/>
                  </a:lnTo>
                  <a:lnTo>
                    <a:pt x="244754" y="75107"/>
                  </a:lnTo>
                  <a:lnTo>
                    <a:pt x="244754" y="229069"/>
                  </a:lnTo>
                  <a:lnTo>
                    <a:pt x="234327" y="229069"/>
                  </a:lnTo>
                  <a:lnTo>
                    <a:pt x="234327" y="75107"/>
                  </a:lnTo>
                  <a:lnTo>
                    <a:pt x="244754" y="75107"/>
                  </a:lnTo>
                  <a:lnTo>
                    <a:pt x="244754" y="65709"/>
                  </a:lnTo>
                  <a:lnTo>
                    <a:pt x="224828" y="65709"/>
                  </a:lnTo>
                  <a:lnTo>
                    <a:pt x="224828" y="75107"/>
                  </a:lnTo>
                  <a:lnTo>
                    <a:pt x="224828" y="93878"/>
                  </a:lnTo>
                  <a:lnTo>
                    <a:pt x="224828" y="178371"/>
                  </a:lnTo>
                  <a:lnTo>
                    <a:pt x="185940" y="178371"/>
                  </a:lnTo>
                  <a:lnTo>
                    <a:pt x="183095" y="180263"/>
                  </a:lnTo>
                  <a:lnTo>
                    <a:pt x="183095" y="185889"/>
                  </a:lnTo>
                  <a:lnTo>
                    <a:pt x="185940" y="187769"/>
                  </a:lnTo>
                  <a:lnTo>
                    <a:pt x="224828" y="187769"/>
                  </a:lnTo>
                  <a:lnTo>
                    <a:pt x="224828" y="198094"/>
                  </a:lnTo>
                  <a:lnTo>
                    <a:pt x="224828" y="208407"/>
                  </a:lnTo>
                  <a:lnTo>
                    <a:pt x="224828" y="229069"/>
                  </a:lnTo>
                  <a:lnTo>
                    <a:pt x="188785" y="229069"/>
                  </a:lnTo>
                  <a:lnTo>
                    <a:pt x="188785" y="208407"/>
                  </a:lnTo>
                  <a:lnTo>
                    <a:pt x="224828" y="208407"/>
                  </a:lnTo>
                  <a:lnTo>
                    <a:pt x="224828" y="198094"/>
                  </a:lnTo>
                  <a:lnTo>
                    <a:pt x="178358" y="198094"/>
                  </a:lnTo>
                  <a:lnTo>
                    <a:pt x="178358" y="208407"/>
                  </a:lnTo>
                  <a:lnTo>
                    <a:pt x="178358" y="229069"/>
                  </a:lnTo>
                  <a:lnTo>
                    <a:pt x="167919" y="229069"/>
                  </a:lnTo>
                  <a:lnTo>
                    <a:pt x="167919" y="208407"/>
                  </a:lnTo>
                  <a:lnTo>
                    <a:pt x="178358" y="208407"/>
                  </a:lnTo>
                  <a:lnTo>
                    <a:pt x="178358" y="198094"/>
                  </a:lnTo>
                  <a:lnTo>
                    <a:pt x="151790" y="198094"/>
                  </a:lnTo>
                  <a:lnTo>
                    <a:pt x="151790" y="168046"/>
                  </a:lnTo>
                  <a:lnTo>
                    <a:pt x="224828" y="168046"/>
                  </a:lnTo>
                  <a:lnTo>
                    <a:pt x="224828" y="157734"/>
                  </a:lnTo>
                  <a:lnTo>
                    <a:pt x="143243" y="157734"/>
                  </a:lnTo>
                  <a:lnTo>
                    <a:pt x="141351" y="159600"/>
                  </a:lnTo>
                  <a:lnTo>
                    <a:pt x="141351" y="206540"/>
                  </a:lnTo>
                  <a:lnTo>
                    <a:pt x="143243" y="208407"/>
                  </a:lnTo>
                  <a:lnTo>
                    <a:pt x="157480" y="208407"/>
                  </a:lnTo>
                  <a:lnTo>
                    <a:pt x="157480" y="229069"/>
                  </a:lnTo>
                  <a:lnTo>
                    <a:pt x="104355" y="229069"/>
                  </a:lnTo>
                  <a:lnTo>
                    <a:pt x="104355" y="208407"/>
                  </a:lnTo>
                  <a:lnTo>
                    <a:pt x="118579" y="208407"/>
                  </a:lnTo>
                  <a:lnTo>
                    <a:pt x="120484" y="206540"/>
                  </a:lnTo>
                  <a:lnTo>
                    <a:pt x="120484" y="198094"/>
                  </a:lnTo>
                  <a:lnTo>
                    <a:pt x="120484" y="168046"/>
                  </a:lnTo>
                  <a:lnTo>
                    <a:pt x="120484" y="159600"/>
                  </a:lnTo>
                  <a:lnTo>
                    <a:pt x="118579" y="157734"/>
                  </a:lnTo>
                  <a:lnTo>
                    <a:pt x="110998" y="157734"/>
                  </a:lnTo>
                  <a:lnTo>
                    <a:pt x="110998" y="168046"/>
                  </a:lnTo>
                  <a:lnTo>
                    <a:pt x="110998" y="198094"/>
                  </a:lnTo>
                  <a:lnTo>
                    <a:pt x="93916" y="198094"/>
                  </a:lnTo>
                  <a:lnTo>
                    <a:pt x="93916" y="208407"/>
                  </a:lnTo>
                  <a:lnTo>
                    <a:pt x="93916" y="229069"/>
                  </a:lnTo>
                  <a:lnTo>
                    <a:pt x="84429" y="229069"/>
                  </a:lnTo>
                  <a:lnTo>
                    <a:pt x="84429" y="208407"/>
                  </a:lnTo>
                  <a:lnTo>
                    <a:pt x="93916" y="208407"/>
                  </a:lnTo>
                  <a:lnTo>
                    <a:pt x="93916" y="198094"/>
                  </a:lnTo>
                  <a:lnTo>
                    <a:pt x="73990" y="198094"/>
                  </a:lnTo>
                  <a:lnTo>
                    <a:pt x="73990" y="208407"/>
                  </a:lnTo>
                  <a:lnTo>
                    <a:pt x="73990" y="229069"/>
                  </a:lnTo>
                  <a:lnTo>
                    <a:pt x="37947" y="229069"/>
                  </a:lnTo>
                  <a:lnTo>
                    <a:pt x="37947" y="208407"/>
                  </a:lnTo>
                  <a:lnTo>
                    <a:pt x="73990" y="208407"/>
                  </a:lnTo>
                  <a:lnTo>
                    <a:pt x="73990" y="198094"/>
                  </a:lnTo>
                  <a:lnTo>
                    <a:pt x="37947" y="198094"/>
                  </a:lnTo>
                  <a:lnTo>
                    <a:pt x="37947" y="187769"/>
                  </a:lnTo>
                  <a:lnTo>
                    <a:pt x="76847" y="187769"/>
                  </a:lnTo>
                  <a:lnTo>
                    <a:pt x="78740" y="185889"/>
                  </a:lnTo>
                  <a:lnTo>
                    <a:pt x="78740" y="180263"/>
                  </a:lnTo>
                  <a:lnTo>
                    <a:pt x="76847" y="178371"/>
                  </a:lnTo>
                  <a:lnTo>
                    <a:pt x="37947" y="178371"/>
                  </a:lnTo>
                  <a:lnTo>
                    <a:pt x="37947" y="168046"/>
                  </a:lnTo>
                  <a:lnTo>
                    <a:pt x="110998" y="168046"/>
                  </a:lnTo>
                  <a:lnTo>
                    <a:pt x="110998" y="157734"/>
                  </a:lnTo>
                  <a:lnTo>
                    <a:pt x="37947" y="157734"/>
                  </a:lnTo>
                  <a:lnTo>
                    <a:pt x="37947" y="140830"/>
                  </a:lnTo>
                  <a:lnTo>
                    <a:pt x="52044" y="125806"/>
                  </a:lnTo>
                  <a:lnTo>
                    <a:pt x="98729" y="76047"/>
                  </a:lnTo>
                  <a:lnTo>
                    <a:pt x="99618" y="75107"/>
                  </a:lnTo>
                  <a:lnTo>
                    <a:pt x="162229" y="75107"/>
                  </a:lnTo>
                  <a:lnTo>
                    <a:pt x="224828" y="140830"/>
                  </a:lnTo>
                  <a:lnTo>
                    <a:pt x="224828" y="125806"/>
                  </a:lnTo>
                  <a:lnTo>
                    <a:pt x="176453" y="76047"/>
                  </a:lnTo>
                  <a:lnTo>
                    <a:pt x="193522" y="76047"/>
                  </a:lnTo>
                  <a:lnTo>
                    <a:pt x="224828" y="108902"/>
                  </a:lnTo>
                  <a:lnTo>
                    <a:pt x="224828" y="93878"/>
                  </a:lnTo>
                  <a:lnTo>
                    <a:pt x="207708" y="76047"/>
                  </a:lnTo>
                  <a:lnTo>
                    <a:pt x="206806" y="75107"/>
                  </a:lnTo>
                  <a:lnTo>
                    <a:pt x="224828" y="75107"/>
                  </a:lnTo>
                  <a:lnTo>
                    <a:pt x="224828" y="65709"/>
                  </a:lnTo>
                  <a:lnTo>
                    <a:pt x="216293" y="65709"/>
                  </a:lnTo>
                  <a:lnTo>
                    <a:pt x="205435" y="46012"/>
                  </a:lnTo>
                  <a:lnTo>
                    <a:pt x="204914" y="45072"/>
                  </a:lnTo>
                  <a:lnTo>
                    <a:pt x="204914" y="65709"/>
                  </a:lnTo>
                  <a:lnTo>
                    <a:pt x="184988" y="65709"/>
                  </a:lnTo>
                  <a:lnTo>
                    <a:pt x="194487" y="46012"/>
                  </a:lnTo>
                  <a:lnTo>
                    <a:pt x="204914" y="65709"/>
                  </a:lnTo>
                  <a:lnTo>
                    <a:pt x="204914" y="45072"/>
                  </a:lnTo>
                  <a:lnTo>
                    <a:pt x="199224" y="34734"/>
                  </a:lnTo>
                  <a:lnTo>
                    <a:pt x="204698" y="23469"/>
                  </a:lnTo>
                  <a:lnTo>
                    <a:pt x="211556" y="9398"/>
                  </a:lnTo>
                  <a:lnTo>
                    <a:pt x="222935" y="9398"/>
                  </a:lnTo>
                  <a:lnTo>
                    <a:pt x="248551" y="65709"/>
                  </a:lnTo>
                  <a:lnTo>
                    <a:pt x="248551" y="40271"/>
                  </a:lnTo>
                  <a:lnTo>
                    <a:pt x="234048" y="9398"/>
                  </a:lnTo>
                  <a:lnTo>
                    <a:pt x="230517" y="1879"/>
                  </a:lnTo>
                  <a:lnTo>
                    <a:pt x="229577" y="1879"/>
                  </a:lnTo>
                  <a:lnTo>
                    <a:pt x="228625" y="0"/>
                  </a:lnTo>
                  <a:lnTo>
                    <a:pt x="200177" y="0"/>
                  </a:lnTo>
                  <a:lnTo>
                    <a:pt x="200177" y="9398"/>
                  </a:lnTo>
                  <a:lnTo>
                    <a:pt x="193522" y="23469"/>
                  </a:lnTo>
                  <a:lnTo>
                    <a:pt x="187833" y="12915"/>
                  </a:lnTo>
                  <a:lnTo>
                    <a:pt x="187833" y="34734"/>
                  </a:lnTo>
                  <a:lnTo>
                    <a:pt x="173609" y="65709"/>
                  </a:lnTo>
                  <a:lnTo>
                    <a:pt x="169811" y="65709"/>
                  </a:lnTo>
                  <a:lnTo>
                    <a:pt x="162826" y="49771"/>
                  </a:lnTo>
                  <a:lnTo>
                    <a:pt x="159372" y="41884"/>
                  </a:lnTo>
                  <a:lnTo>
                    <a:pt x="159372" y="65709"/>
                  </a:lnTo>
                  <a:lnTo>
                    <a:pt x="144195" y="65709"/>
                  </a:lnTo>
                  <a:lnTo>
                    <a:pt x="151790" y="49771"/>
                  </a:lnTo>
                  <a:lnTo>
                    <a:pt x="159372" y="65709"/>
                  </a:lnTo>
                  <a:lnTo>
                    <a:pt x="159372" y="41884"/>
                  </a:lnTo>
                  <a:lnTo>
                    <a:pt x="157480" y="37553"/>
                  </a:lnTo>
                  <a:lnTo>
                    <a:pt x="162814" y="25349"/>
                  </a:lnTo>
                  <a:lnTo>
                    <a:pt x="169811" y="9398"/>
                  </a:lnTo>
                  <a:lnTo>
                    <a:pt x="174548" y="9398"/>
                  </a:lnTo>
                  <a:lnTo>
                    <a:pt x="187833" y="34734"/>
                  </a:lnTo>
                  <a:lnTo>
                    <a:pt x="187833" y="12915"/>
                  </a:lnTo>
                  <a:lnTo>
                    <a:pt x="185940" y="9398"/>
                  </a:lnTo>
                  <a:lnTo>
                    <a:pt x="200177" y="9398"/>
                  </a:lnTo>
                  <a:lnTo>
                    <a:pt x="200177" y="0"/>
                  </a:lnTo>
                  <a:lnTo>
                    <a:pt x="159372" y="0"/>
                  </a:lnTo>
                  <a:lnTo>
                    <a:pt x="159372" y="9398"/>
                  </a:lnTo>
                  <a:lnTo>
                    <a:pt x="151790" y="25349"/>
                  </a:lnTo>
                  <a:lnTo>
                    <a:pt x="146100" y="13411"/>
                  </a:lnTo>
                  <a:lnTo>
                    <a:pt x="146100" y="37553"/>
                  </a:lnTo>
                  <a:lnTo>
                    <a:pt x="132803" y="65709"/>
                  </a:lnTo>
                  <a:lnTo>
                    <a:pt x="129019" y="65709"/>
                  </a:lnTo>
                  <a:lnTo>
                    <a:pt x="122034" y="49771"/>
                  </a:lnTo>
                  <a:lnTo>
                    <a:pt x="117640" y="39738"/>
                  </a:lnTo>
                  <a:lnTo>
                    <a:pt x="117640" y="65709"/>
                  </a:lnTo>
                  <a:lnTo>
                    <a:pt x="103403" y="65709"/>
                  </a:lnTo>
                  <a:lnTo>
                    <a:pt x="110998" y="49771"/>
                  </a:lnTo>
                  <a:lnTo>
                    <a:pt x="117640" y="65709"/>
                  </a:lnTo>
                  <a:lnTo>
                    <a:pt x="117640" y="39738"/>
                  </a:lnTo>
                  <a:lnTo>
                    <a:pt x="116687" y="37553"/>
                  </a:lnTo>
                  <a:lnTo>
                    <a:pt x="122021" y="25349"/>
                  </a:lnTo>
                  <a:lnTo>
                    <a:pt x="129019" y="9398"/>
                  </a:lnTo>
                  <a:lnTo>
                    <a:pt x="132803" y="9398"/>
                  </a:lnTo>
                  <a:lnTo>
                    <a:pt x="146100" y="37553"/>
                  </a:lnTo>
                  <a:lnTo>
                    <a:pt x="146100" y="13411"/>
                  </a:lnTo>
                  <a:lnTo>
                    <a:pt x="144195" y="9398"/>
                  </a:lnTo>
                  <a:lnTo>
                    <a:pt x="159372" y="9398"/>
                  </a:lnTo>
                  <a:lnTo>
                    <a:pt x="159372" y="0"/>
                  </a:lnTo>
                  <a:lnTo>
                    <a:pt x="117640" y="0"/>
                  </a:lnTo>
                  <a:lnTo>
                    <a:pt x="117640" y="9398"/>
                  </a:lnTo>
                  <a:lnTo>
                    <a:pt x="110998" y="25349"/>
                  </a:lnTo>
                  <a:lnTo>
                    <a:pt x="105308" y="13411"/>
                  </a:lnTo>
                  <a:lnTo>
                    <a:pt x="105308" y="37553"/>
                  </a:lnTo>
                  <a:lnTo>
                    <a:pt x="92024" y="65709"/>
                  </a:lnTo>
                  <a:lnTo>
                    <a:pt x="88226" y="65709"/>
                  </a:lnTo>
                  <a:lnTo>
                    <a:pt x="85382" y="59524"/>
                  </a:lnTo>
                  <a:lnTo>
                    <a:pt x="85382" y="76047"/>
                  </a:lnTo>
                  <a:lnTo>
                    <a:pt x="37947" y="125806"/>
                  </a:lnTo>
                  <a:lnTo>
                    <a:pt x="37947" y="108902"/>
                  </a:lnTo>
                  <a:lnTo>
                    <a:pt x="51816" y="93878"/>
                  </a:lnTo>
                  <a:lnTo>
                    <a:pt x="68300" y="76047"/>
                  </a:lnTo>
                  <a:lnTo>
                    <a:pt x="85382" y="76047"/>
                  </a:lnTo>
                  <a:lnTo>
                    <a:pt x="85382" y="59524"/>
                  </a:lnTo>
                  <a:lnTo>
                    <a:pt x="79171" y="46012"/>
                  </a:lnTo>
                  <a:lnTo>
                    <a:pt x="76847" y="40957"/>
                  </a:lnTo>
                  <a:lnTo>
                    <a:pt x="76847" y="65709"/>
                  </a:lnTo>
                  <a:lnTo>
                    <a:pt x="57861" y="65709"/>
                  </a:lnTo>
                  <a:lnTo>
                    <a:pt x="68300" y="46012"/>
                  </a:lnTo>
                  <a:lnTo>
                    <a:pt x="76847" y="65709"/>
                  </a:lnTo>
                  <a:lnTo>
                    <a:pt x="76847" y="40957"/>
                  </a:lnTo>
                  <a:lnTo>
                    <a:pt x="73990" y="34734"/>
                  </a:lnTo>
                  <a:lnTo>
                    <a:pt x="80314" y="23469"/>
                  </a:lnTo>
                  <a:lnTo>
                    <a:pt x="88226" y="9398"/>
                  </a:lnTo>
                  <a:lnTo>
                    <a:pt x="92024" y="9398"/>
                  </a:lnTo>
                  <a:lnTo>
                    <a:pt x="105308" y="37553"/>
                  </a:lnTo>
                  <a:lnTo>
                    <a:pt x="105308" y="13411"/>
                  </a:lnTo>
                  <a:lnTo>
                    <a:pt x="103403" y="9398"/>
                  </a:lnTo>
                  <a:lnTo>
                    <a:pt x="117640" y="9398"/>
                  </a:lnTo>
                  <a:lnTo>
                    <a:pt x="117640" y="0"/>
                  </a:lnTo>
                  <a:lnTo>
                    <a:pt x="76847" y="0"/>
                  </a:lnTo>
                  <a:lnTo>
                    <a:pt x="76847" y="9398"/>
                  </a:lnTo>
                  <a:lnTo>
                    <a:pt x="69253" y="23469"/>
                  </a:lnTo>
                  <a:lnTo>
                    <a:pt x="62611" y="9398"/>
                  </a:lnTo>
                  <a:lnTo>
                    <a:pt x="62611" y="34734"/>
                  </a:lnTo>
                  <a:lnTo>
                    <a:pt x="55029" y="49301"/>
                  </a:lnTo>
                  <a:lnTo>
                    <a:pt x="55029" y="75107"/>
                  </a:lnTo>
                  <a:lnTo>
                    <a:pt x="37947" y="93878"/>
                  </a:lnTo>
                  <a:lnTo>
                    <a:pt x="37947" y="75107"/>
                  </a:lnTo>
                  <a:lnTo>
                    <a:pt x="55029" y="75107"/>
                  </a:lnTo>
                  <a:lnTo>
                    <a:pt x="55029" y="49301"/>
                  </a:lnTo>
                  <a:lnTo>
                    <a:pt x="46482" y="65709"/>
                  </a:lnTo>
                  <a:lnTo>
                    <a:pt x="27508" y="65709"/>
                  </a:lnTo>
                  <a:lnTo>
                    <a:pt x="27508" y="75107"/>
                  </a:lnTo>
                  <a:lnTo>
                    <a:pt x="27508" y="229069"/>
                  </a:lnTo>
                  <a:lnTo>
                    <a:pt x="17081" y="229069"/>
                  </a:lnTo>
                  <a:lnTo>
                    <a:pt x="17081" y="75107"/>
                  </a:lnTo>
                  <a:lnTo>
                    <a:pt x="27508" y="75107"/>
                  </a:lnTo>
                  <a:lnTo>
                    <a:pt x="27508" y="65709"/>
                  </a:lnTo>
                  <a:lnTo>
                    <a:pt x="13284" y="65709"/>
                  </a:lnTo>
                  <a:lnTo>
                    <a:pt x="38900" y="9398"/>
                  </a:lnTo>
                  <a:lnTo>
                    <a:pt x="51231" y="9398"/>
                  </a:lnTo>
                  <a:lnTo>
                    <a:pt x="62611" y="34734"/>
                  </a:lnTo>
                  <a:lnTo>
                    <a:pt x="62611" y="9398"/>
                  </a:lnTo>
                  <a:lnTo>
                    <a:pt x="76847" y="9398"/>
                  </a:lnTo>
                  <a:lnTo>
                    <a:pt x="76847" y="0"/>
                  </a:lnTo>
                  <a:lnTo>
                    <a:pt x="34150" y="0"/>
                  </a:lnTo>
                  <a:lnTo>
                    <a:pt x="32258" y="1879"/>
                  </a:lnTo>
                  <a:lnTo>
                    <a:pt x="31305" y="1879"/>
                  </a:lnTo>
                  <a:lnTo>
                    <a:pt x="952" y="68541"/>
                  </a:lnTo>
                  <a:lnTo>
                    <a:pt x="0" y="69481"/>
                  </a:lnTo>
                  <a:lnTo>
                    <a:pt x="0" y="71348"/>
                  </a:lnTo>
                  <a:lnTo>
                    <a:pt x="952" y="73240"/>
                  </a:lnTo>
                  <a:lnTo>
                    <a:pt x="1892" y="74168"/>
                  </a:lnTo>
                  <a:lnTo>
                    <a:pt x="3797" y="75107"/>
                  </a:lnTo>
                  <a:lnTo>
                    <a:pt x="6642" y="75107"/>
                  </a:lnTo>
                  <a:lnTo>
                    <a:pt x="6642" y="229069"/>
                  </a:lnTo>
                  <a:lnTo>
                    <a:pt x="1892" y="229069"/>
                  </a:lnTo>
                  <a:lnTo>
                    <a:pt x="0" y="230949"/>
                  </a:lnTo>
                  <a:lnTo>
                    <a:pt x="0" y="257238"/>
                  </a:lnTo>
                  <a:lnTo>
                    <a:pt x="1892" y="259118"/>
                  </a:lnTo>
                  <a:lnTo>
                    <a:pt x="259943" y="259118"/>
                  </a:lnTo>
                  <a:lnTo>
                    <a:pt x="261835" y="257238"/>
                  </a:lnTo>
                  <a:lnTo>
                    <a:pt x="261835" y="248793"/>
                  </a:lnTo>
                  <a:lnTo>
                    <a:pt x="261835" y="238455"/>
                  </a:lnTo>
                  <a:lnTo>
                    <a:pt x="261835" y="230949"/>
                  </a:lnTo>
                  <a:lnTo>
                    <a:pt x="259943" y="229069"/>
                  </a:lnTo>
                  <a:lnTo>
                    <a:pt x="255193" y="229069"/>
                  </a:lnTo>
                  <a:lnTo>
                    <a:pt x="255193" y="75107"/>
                  </a:lnTo>
                  <a:lnTo>
                    <a:pt x="258991" y="75107"/>
                  </a:lnTo>
                  <a:lnTo>
                    <a:pt x="260883" y="73240"/>
                  </a:lnTo>
                  <a:lnTo>
                    <a:pt x="262775" y="69481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67535" y="2667469"/>
              <a:ext cx="241207" cy="111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16</a:t>
            </a:fld>
            <a:endParaRPr spc="-60" dirty="0"/>
          </a:p>
        </p:txBody>
      </p:sp>
      <p:sp>
        <p:nvSpPr>
          <p:cNvPr id="173" name="TextBox 172"/>
          <p:cNvSpPr txBox="1"/>
          <p:nvPr/>
        </p:nvSpPr>
        <p:spPr>
          <a:xfrm>
            <a:off x="463295" y="278913"/>
            <a:ext cx="111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grpSp>
        <p:nvGrpSpPr>
          <p:cNvPr id="183" name="object 95"/>
          <p:cNvGrpSpPr/>
          <p:nvPr/>
        </p:nvGrpSpPr>
        <p:grpSpPr>
          <a:xfrm>
            <a:off x="4192574" y="1600185"/>
            <a:ext cx="3855400" cy="3071835"/>
            <a:chOff x="4511040" y="1597151"/>
            <a:chExt cx="4212590" cy="2857521"/>
          </a:xfrm>
        </p:grpSpPr>
        <p:sp>
          <p:nvSpPr>
            <p:cNvPr id="184" name="object 96"/>
            <p:cNvSpPr/>
            <p:nvPr/>
          </p:nvSpPr>
          <p:spPr>
            <a:xfrm>
              <a:off x="4511040" y="1597152"/>
              <a:ext cx="4212590" cy="2857519"/>
            </a:xfrm>
            <a:custGeom>
              <a:avLst/>
              <a:gdLst/>
              <a:ahLst/>
              <a:cxnLst/>
              <a:rect l="l" t="t" r="r" b="b"/>
              <a:pathLst>
                <a:path w="4212590" h="4940934">
                  <a:moveTo>
                    <a:pt x="4152646" y="0"/>
                  </a:moveTo>
                  <a:lnTo>
                    <a:pt x="59690" y="0"/>
                  </a:lnTo>
                  <a:lnTo>
                    <a:pt x="36433" y="4683"/>
                  </a:lnTo>
                  <a:lnTo>
                    <a:pt x="17462" y="17462"/>
                  </a:lnTo>
                  <a:lnTo>
                    <a:pt x="4683" y="36433"/>
                  </a:lnTo>
                  <a:lnTo>
                    <a:pt x="0" y="59690"/>
                  </a:lnTo>
                  <a:lnTo>
                    <a:pt x="0" y="4881156"/>
                  </a:lnTo>
                  <a:lnTo>
                    <a:pt x="4683" y="4904375"/>
                  </a:lnTo>
                  <a:lnTo>
                    <a:pt x="17462" y="4923336"/>
                  </a:lnTo>
                  <a:lnTo>
                    <a:pt x="36433" y="4936119"/>
                  </a:lnTo>
                  <a:lnTo>
                    <a:pt x="59690" y="4940806"/>
                  </a:lnTo>
                  <a:lnTo>
                    <a:pt x="4152646" y="4940806"/>
                  </a:lnTo>
                  <a:lnTo>
                    <a:pt x="4175902" y="4936119"/>
                  </a:lnTo>
                  <a:lnTo>
                    <a:pt x="4194873" y="4923336"/>
                  </a:lnTo>
                  <a:lnTo>
                    <a:pt x="4207652" y="4904375"/>
                  </a:lnTo>
                  <a:lnTo>
                    <a:pt x="4212336" y="4881156"/>
                  </a:lnTo>
                  <a:lnTo>
                    <a:pt x="4212336" y="59690"/>
                  </a:lnTo>
                  <a:lnTo>
                    <a:pt x="4207652" y="36433"/>
                  </a:lnTo>
                  <a:lnTo>
                    <a:pt x="4194873" y="17462"/>
                  </a:lnTo>
                  <a:lnTo>
                    <a:pt x="4175902" y="4683"/>
                  </a:lnTo>
                  <a:lnTo>
                    <a:pt x="41526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97"/>
            <p:cNvSpPr/>
            <p:nvPr/>
          </p:nvSpPr>
          <p:spPr>
            <a:xfrm>
              <a:off x="4511040" y="1597152"/>
              <a:ext cx="4212590" cy="2857520"/>
            </a:xfrm>
            <a:custGeom>
              <a:avLst/>
              <a:gdLst/>
              <a:ahLst/>
              <a:cxnLst/>
              <a:rect l="l" t="t" r="r" b="b"/>
              <a:pathLst>
                <a:path w="4212590" h="4940934">
                  <a:moveTo>
                    <a:pt x="59690" y="4940806"/>
                  </a:moveTo>
                  <a:lnTo>
                    <a:pt x="36433" y="4936119"/>
                  </a:lnTo>
                  <a:lnTo>
                    <a:pt x="17462" y="4923336"/>
                  </a:lnTo>
                  <a:lnTo>
                    <a:pt x="4683" y="4904375"/>
                  </a:lnTo>
                  <a:lnTo>
                    <a:pt x="0" y="4881156"/>
                  </a:lnTo>
                  <a:lnTo>
                    <a:pt x="0" y="59690"/>
                  </a:lnTo>
                  <a:lnTo>
                    <a:pt x="4683" y="36433"/>
                  </a:lnTo>
                  <a:lnTo>
                    <a:pt x="17462" y="17462"/>
                  </a:lnTo>
                  <a:lnTo>
                    <a:pt x="36433" y="4683"/>
                  </a:lnTo>
                  <a:lnTo>
                    <a:pt x="59690" y="0"/>
                  </a:lnTo>
                  <a:lnTo>
                    <a:pt x="4152646" y="0"/>
                  </a:lnTo>
                  <a:lnTo>
                    <a:pt x="4175902" y="4683"/>
                  </a:lnTo>
                  <a:lnTo>
                    <a:pt x="4194873" y="17462"/>
                  </a:lnTo>
                  <a:lnTo>
                    <a:pt x="4207652" y="36433"/>
                  </a:lnTo>
                  <a:lnTo>
                    <a:pt x="4212336" y="59690"/>
                  </a:lnTo>
                  <a:lnTo>
                    <a:pt x="4212336" y="4881156"/>
                  </a:lnTo>
                  <a:lnTo>
                    <a:pt x="4207652" y="4904375"/>
                  </a:lnTo>
                  <a:lnTo>
                    <a:pt x="4194873" y="4923336"/>
                  </a:lnTo>
                  <a:lnTo>
                    <a:pt x="4175902" y="4936119"/>
                  </a:lnTo>
                  <a:lnTo>
                    <a:pt x="4152646" y="4940806"/>
                  </a:lnTo>
                  <a:lnTo>
                    <a:pt x="59690" y="4940806"/>
                  </a:lnTo>
                  <a:close/>
                </a:path>
              </a:pathLst>
            </a:custGeom>
            <a:ln w="12192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98"/>
            <p:cNvSpPr/>
            <p:nvPr/>
          </p:nvSpPr>
          <p:spPr>
            <a:xfrm>
              <a:off x="4511040" y="1597151"/>
              <a:ext cx="4212590" cy="455547"/>
            </a:xfrm>
            <a:custGeom>
              <a:avLst/>
              <a:gdLst/>
              <a:ahLst/>
              <a:cxnLst/>
              <a:rect l="l" t="t" r="r" b="b"/>
              <a:pathLst>
                <a:path w="4212590" h="759460">
                  <a:moveTo>
                    <a:pt x="4174490" y="0"/>
                  </a:moveTo>
                  <a:lnTo>
                    <a:pt x="37846" y="0"/>
                  </a:lnTo>
                  <a:lnTo>
                    <a:pt x="23092" y="2966"/>
                  </a:lnTo>
                  <a:lnTo>
                    <a:pt x="11064" y="11064"/>
                  </a:lnTo>
                  <a:lnTo>
                    <a:pt x="2966" y="23092"/>
                  </a:lnTo>
                  <a:lnTo>
                    <a:pt x="0" y="37846"/>
                  </a:lnTo>
                  <a:lnTo>
                    <a:pt x="0" y="721106"/>
                  </a:lnTo>
                  <a:lnTo>
                    <a:pt x="2966" y="735859"/>
                  </a:lnTo>
                  <a:lnTo>
                    <a:pt x="11064" y="747887"/>
                  </a:lnTo>
                  <a:lnTo>
                    <a:pt x="23092" y="755985"/>
                  </a:lnTo>
                  <a:lnTo>
                    <a:pt x="37846" y="758952"/>
                  </a:lnTo>
                  <a:lnTo>
                    <a:pt x="4174490" y="758952"/>
                  </a:lnTo>
                  <a:lnTo>
                    <a:pt x="4189243" y="755985"/>
                  </a:lnTo>
                  <a:lnTo>
                    <a:pt x="4201271" y="747887"/>
                  </a:lnTo>
                  <a:lnTo>
                    <a:pt x="4209369" y="735859"/>
                  </a:lnTo>
                  <a:lnTo>
                    <a:pt x="4212336" y="721106"/>
                  </a:lnTo>
                  <a:lnTo>
                    <a:pt x="4212336" y="37846"/>
                  </a:lnTo>
                  <a:lnTo>
                    <a:pt x="4209369" y="23092"/>
                  </a:lnTo>
                  <a:lnTo>
                    <a:pt x="4201271" y="11064"/>
                  </a:lnTo>
                  <a:lnTo>
                    <a:pt x="4189243" y="2966"/>
                  </a:lnTo>
                  <a:lnTo>
                    <a:pt x="4174490" y="0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9" name="object 14"/>
          <p:cNvGrpSpPr/>
          <p:nvPr/>
        </p:nvGrpSpPr>
        <p:grpSpPr>
          <a:xfrm>
            <a:off x="8264540" y="1600186"/>
            <a:ext cx="3571900" cy="4929222"/>
            <a:chOff x="390142" y="1600186"/>
            <a:chExt cx="3945597" cy="3045219"/>
          </a:xfrm>
        </p:grpSpPr>
        <p:sp>
          <p:nvSpPr>
            <p:cNvPr id="190" name="object 15"/>
            <p:cNvSpPr/>
            <p:nvPr/>
          </p:nvSpPr>
          <p:spPr>
            <a:xfrm>
              <a:off x="390142" y="1606295"/>
              <a:ext cx="3929378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3885820" y="0"/>
                  </a:moveTo>
                  <a:lnTo>
                    <a:pt x="43026" y="0"/>
                  </a:lnTo>
                  <a:lnTo>
                    <a:pt x="26280" y="3387"/>
                  </a:lnTo>
                  <a:lnTo>
                    <a:pt x="12603" y="12620"/>
                  </a:lnTo>
                  <a:lnTo>
                    <a:pt x="3381" y="26306"/>
                  </a:lnTo>
                  <a:lnTo>
                    <a:pt x="0" y="43053"/>
                  </a:lnTo>
                  <a:lnTo>
                    <a:pt x="0" y="2995803"/>
                  </a:lnTo>
                  <a:lnTo>
                    <a:pt x="3381" y="3012549"/>
                  </a:lnTo>
                  <a:lnTo>
                    <a:pt x="12603" y="3026235"/>
                  </a:lnTo>
                  <a:lnTo>
                    <a:pt x="26280" y="3035468"/>
                  </a:lnTo>
                  <a:lnTo>
                    <a:pt x="43026" y="3038856"/>
                  </a:lnTo>
                  <a:lnTo>
                    <a:pt x="3885820" y="3038856"/>
                  </a:lnTo>
                  <a:lnTo>
                    <a:pt x="3902566" y="3035468"/>
                  </a:lnTo>
                  <a:lnTo>
                    <a:pt x="3916252" y="3026235"/>
                  </a:lnTo>
                  <a:lnTo>
                    <a:pt x="3925486" y="3012549"/>
                  </a:lnTo>
                  <a:lnTo>
                    <a:pt x="3928873" y="2995803"/>
                  </a:lnTo>
                  <a:lnTo>
                    <a:pt x="3928873" y="43053"/>
                  </a:lnTo>
                  <a:lnTo>
                    <a:pt x="3925486" y="26306"/>
                  </a:lnTo>
                  <a:lnTo>
                    <a:pt x="3916252" y="12620"/>
                  </a:lnTo>
                  <a:lnTo>
                    <a:pt x="3902566" y="3387"/>
                  </a:lnTo>
                  <a:lnTo>
                    <a:pt x="3885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6"/>
            <p:cNvSpPr/>
            <p:nvPr/>
          </p:nvSpPr>
          <p:spPr>
            <a:xfrm>
              <a:off x="390142" y="1606295"/>
              <a:ext cx="3929379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43026" y="3038856"/>
                  </a:moveTo>
                  <a:lnTo>
                    <a:pt x="26280" y="3035468"/>
                  </a:lnTo>
                  <a:lnTo>
                    <a:pt x="12603" y="3026235"/>
                  </a:lnTo>
                  <a:lnTo>
                    <a:pt x="3381" y="3012549"/>
                  </a:lnTo>
                  <a:lnTo>
                    <a:pt x="0" y="2995803"/>
                  </a:lnTo>
                  <a:lnTo>
                    <a:pt x="0" y="43053"/>
                  </a:lnTo>
                  <a:lnTo>
                    <a:pt x="3381" y="26306"/>
                  </a:lnTo>
                  <a:lnTo>
                    <a:pt x="12603" y="12620"/>
                  </a:lnTo>
                  <a:lnTo>
                    <a:pt x="26280" y="3387"/>
                  </a:lnTo>
                  <a:lnTo>
                    <a:pt x="43026" y="0"/>
                  </a:lnTo>
                  <a:lnTo>
                    <a:pt x="3885820" y="0"/>
                  </a:lnTo>
                  <a:lnTo>
                    <a:pt x="3902566" y="3387"/>
                  </a:lnTo>
                  <a:lnTo>
                    <a:pt x="3916252" y="12620"/>
                  </a:lnTo>
                  <a:lnTo>
                    <a:pt x="3925486" y="26306"/>
                  </a:lnTo>
                  <a:lnTo>
                    <a:pt x="3928873" y="43053"/>
                  </a:lnTo>
                  <a:lnTo>
                    <a:pt x="3928873" y="2995803"/>
                  </a:lnTo>
                  <a:lnTo>
                    <a:pt x="3925486" y="3012549"/>
                  </a:lnTo>
                  <a:lnTo>
                    <a:pt x="3916252" y="3026235"/>
                  </a:lnTo>
                  <a:lnTo>
                    <a:pt x="3902566" y="3035468"/>
                  </a:lnTo>
                  <a:lnTo>
                    <a:pt x="3885820" y="3038856"/>
                  </a:lnTo>
                  <a:lnTo>
                    <a:pt x="43026" y="3038856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7"/>
            <p:cNvSpPr/>
            <p:nvPr/>
          </p:nvSpPr>
          <p:spPr>
            <a:xfrm>
              <a:off x="406360" y="1600186"/>
              <a:ext cx="3929379" cy="302539"/>
            </a:xfrm>
            <a:custGeom>
              <a:avLst/>
              <a:gdLst/>
              <a:ahLst/>
              <a:cxnLst/>
              <a:rect l="l" t="t" r="r" b="b"/>
              <a:pathLst>
                <a:path w="3929379" h="737869">
                  <a:moveTo>
                    <a:pt x="3892170" y="0"/>
                  </a:moveTo>
                  <a:lnTo>
                    <a:pt x="36730" y="0"/>
                  </a:lnTo>
                  <a:lnTo>
                    <a:pt x="22433" y="2877"/>
                  </a:lnTo>
                  <a:lnTo>
                    <a:pt x="10758" y="10731"/>
                  </a:lnTo>
                  <a:lnTo>
                    <a:pt x="2886" y="22395"/>
                  </a:lnTo>
                  <a:lnTo>
                    <a:pt x="0" y="36703"/>
                  </a:lnTo>
                  <a:lnTo>
                    <a:pt x="0" y="700913"/>
                  </a:lnTo>
                  <a:lnTo>
                    <a:pt x="2886" y="715220"/>
                  </a:lnTo>
                  <a:lnTo>
                    <a:pt x="10758" y="726884"/>
                  </a:lnTo>
                  <a:lnTo>
                    <a:pt x="22433" y="734738"/>
                  </a:lnTo>
                  <a:lnTo>
                    <a:pt x="36730" y="737616"/>
                  </a:lnTo>
                  <a:lnTo>
                    <a:pt x="3892170" y="737616"/>
                  </a:lnTo>
                  <a:lnTo>
                    <a:pt x="3906477" y="734738"/>
                  </a:lnTo>
                  <a:lnTo>
                    <a:pt x="3918141" y="726884"/>
                  </a:lnTo>
                  <a:lnTo>
                    <a:pt x="3925995" y="715220"/>
                  </a:lnTo>
                  <a:lnTo>
                    <a:pt x="3928873" y="700913"/>
                  </a:lnTo>
                  <a:lnTo>
                    <a:pt x="3928873" y="36703"/>
                  </a:lnTo>
                  <a:lnTo>
                    <a:pt x="3925995" y="22395"/>
                  </a:lnTo>
                  <a:lnTo>
                    <a:pt x="3918141" y="10731"/>
                  </a:lnTo>
                  <a:lnTo>
                    <a:pt x="3906477" y="2877"/>
                  </a:lnTo>
                  <a:lnTo>
                    <a:pt x="3892170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3" name="object 14"/>
          <p:cNvGrpSpPr/>
          <p:nvPr/>
        </p:nvGrpSpPr>
        <p:grpSpPr>
          <a:xfrm>
            <a:off x="477798" y="1600187"/>
            <a:ext cx="3571900" cy="3071833"/>
            <a:chOff x="390142" y="1600187"/>
            <a:chExt cx="3945597" cy="3045218"/>
          </a:xfrm>
        </p:grpSpPr>
        <p:sp>
          <p:nvSpPr>
            <p:cNvPr id="194" name="object 15"/>
            <p:cNvSpPr/>
            <p:nvPr/>
          </p:nvSpPr>
          <p:spPr>
            <a:xfrm>
              <a:off x="390142" y="1606295"/>
              <a:ext cx="3929378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3885820" y="0"/>
                  </a:moveTo>
                  <a:lnTo>
                    <a:pt x="43026" y="0"/>
                  </a:lnTo>
                  <a:lnTo>
                    <a:pt x="26280" y="3387"/>
                  </a:lnTo>
                  <a:lnTo>
                    <a:pt x="12603" y="12620"/>
                  </a:lnTo>
                  <a:lnTo>
                    <a:pt x="3381" y="26306"/>
                  </a:lnTo>
                  <a:lnTo>
                    <a:pt x="0" y="43053"/>
                  </a:lnTo>
                  <a:lnTo>
                    <a:pt x="0" y="2995803"/>
                  </a:lnTo>
                  <a:lnTo>
                    <a:pt x="3381" y="3012549"/>
                  </a:lnTo>
                  <a:lnTo>
                    <a:pt x="12603" y="3026235"/>
                  </a:lnTo>
                  <a:lnTo>
                    <a:pt x="26280" y="3035468"/>
                  </a:lnTo>
                  <a:lnTo>
                    <a:pt x="43026" y="3038856"/>
                  </a:lnTo>
                  <a:lnTo>
                    <a:pt x="3885820" y="3038856"/>
                  </a:lnTo>
                  <a:lnTo>
                    <a:pt x="3902566" y="3035468"/>
                  </a:lnTo>
                  <a:lnTo>
                    <a:pt x="3916252" y="3026235"/>
                  </a:lnTo>
                  <a:lnTo>
                    <a:pt x="3925486" y="3012549"/>
                  </a:lnTo>
                  <a:lnTo>
                    <a:pt x="3928873" y="2995803"/>
                  </a:lnTo>
                  <a:lnTo>
                    <a:pt x="3928873" y="43053"/>
                  </a:lnTo>
                  <a:lnTo>
                    <a:pt x="3925486" y="26306"/>
                  </a:lnTo>
                  <a:lnTo>
                    <a:pt x="3916252" y="12620"/>
                  </a:lnTo>
                  <a:lnTo>
                    <a:pt x="3902566" y="3387"/>
                  </a:lnTo>
                  <a:lnTo>
                    <a:pt x="3885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6"/>
            <p:cNvSpPr/>
            <p:nvPr/>
          </p:nvSpPr>
          <p:spPr>
            <a:xfrm>
              <a:off x="390142" y="1606295"/>
              <a:ext cx="3929379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43026" y="3038856"/>
                  </a:moveTo>
                  <a:lnTo>
                    <a:pt x="26280" y="3035468"/>
                  </a:lnTo>
                  <a:lnTo>
                    <a:pt x="12603" y="3026235"/>
                  </a:lnTo>
                  <a:lnTo>
                    <a:pt x="3381" y="3012549"/>
                  </a:lnTo>
                  <a:lnTo>
                    <a:pt x="0" y="2995803"/>
                  </a:lnTo>
                  <a:lnTo>
                    <a:pt x="0" y="43053"/>
                  </a:lnTo>
                  <a:lnTo>
                    <a:pt x="3381" y="26306"/>
                  </a:lnTo>
                  <a:lnTo>
                    <a:pt x="12603" y="12620"/>
                  </a:lnTo>
                  <a:lnTo>
                    <a:pt x="26280" y="3387"/>
                  </a:lnTo>
                  <a:lnTo>
                    <a:pt x="43026" y="0"/>
                  </a:lnTo>
                  <a:lnTo>
                    <a:pt x="3885820" y="0"/>
                  </a:lnTo>
                  <a:lnTo>
                    <a:pt x="3902566" y="3387"/>
                  </a:lnTo>
                  <a:lnTo>
                    <a:pt x="3916252" y="12620"/>
                  </a:lnTo>
                  <a:lnTo>
                    <a:pt x="3925486" y="26306"/>
                  </a:lnTo>
                  <a:lnTo>
                    <a:pt x="3928873" y="43053"/>
                  </a:lnTo>
                  <a:lnTo>
                    <a:pt x="3928873" y="2995803"/>
                  </a:lnTo>
                  <a:lnTo>
                    <a:pt x="3925486" y="3012549"/>
                  </a:lnTo>
                  <a:lnTo>
                    <a:pt x="3916252" y="3026235"/>
                  </a:lnTo>
                  <a:lnTo>
                    <a:pt x="3902566" y="3035468"/>
                  </a:lnTo>
                  <a:lnTo>
                    <a:pt x="3885820" y="3038856"/>
                  </a:lnTo>
                  <a:lnTo>
                    <a:pt x="43026" y="3038856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7"/>
            <p:cNvSpPr/>
            <p:nvPr/>
          </p:nvSpPr>
          <p:spPr>
            <a:xfrm>
              <a:off x="406360" y="1600187"/>
              <a:ext cx="3929379" cy="485468"/>
            </a:xfrm>
            <a:custGeom>
              <a:avLst/>
              <a:gdLst/>
              <a:ahLst/>
              <a:cxnLst/>
              <a:rect l="l" t="t" r="r" b="b"/>
              <a:pathLst>
                <a:path w="3929379" h="737869">
                  <a:moveTo>
                    <a:pt x="3892170" y="0"/>
                  </a:moveTo>
                  <a:lnTo>
                    <a:pt x="36730" y="0"/>
                  </a:lnTo>
                  <a:lnTo>
                    <a:pt x="22433" y="2877"/>
                  </a:lnTo>
                  <a:lnTo>
                    <a:pt x="10758" y="10731"/>
                  </a:lnTo>
                  <a:lnTo>
                    <a:pt x="2886" y="22395"/>
                  </a:lnTo>
                  <a:lnTo>
                    <a:pt x="0" y="36703"/>
                  </a:lnTo>
                  <a:lnTo>
                    <a:pt x="0" y="700913"/>
                  </a:lnTo>
                  <a:lnTo>
                    <a:pt x="2886" y="715220"/>
                  </a:lnTo>
                  <a:lnTo>
                    <a:pt x="10758" y="726884"/>
                  </a:lnTo>
                  <a:lnTo>
                    <a:pt x="22433" y="734738"/>
                  </a:lnTo>
                  <a:lnTo>
                    <a:pt x="36730" y="737616"/>
                  </a:lnTo>
                  <a:lnTo>
                    <a:pt x="3892170" y="737616"/>
                  </a:lnTo>
                  <a:lnTo>
                    <a:pt x="3906477" y="734738"/>
                  </a:lnTo>
                  <a:lnTo>
                    <a:pt x="3918141" y="726884"/>
                  </a:lnTo>
                  <a:lnTo>
                    <a:pt x="3925995" y="715220"/>
                  </a:lnTo>
                  <a:lnTo>
                    <a:pt x="3928873" y="700913"/>
                  </a:lnTo>
                  <a:lnTo>
                    <a:pt x="3928873" y="36703"/>
                  </a:lnTo>
                  <a:lnTo>
                    <a:pt x="3925995" y="22395"/>
                  </a:lnTo>
                  <a:lnTo>
                    <a:pt x="3918141" y="10731"/>
                  </a:lnTo>
                  <a:lnTo>
                    <a:pt x="3906477" y="2877"/>
                  </a:lnTo>
                  <a:lnTo>
                    <a:pt x="3892170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7" name="object 14"/>
          <p:cNvGrpSpPr/>
          <p:nvPr/>
        </p:nvGrpSpPr>
        <p:grpSpPr>
          <a:xfrm>
            <a:off x="477798" y="4743458"/>
            <a:ext cx="7515810" cy="1785950"/>
            <a:chOff x="390142" y="1600186"/>
            <a:chExt cx="3945597" cy="3045219"/>
          </a:xfrm>
        </p:grpSpPr>
        <p:sp>
          <p:nvSpPr>
            <p:cNvPr id="198" name="object 15"/>
            <p:cNvSpPr/>
            <p:nvPr/>
          </p:nvSpPr>
          <p:spPr>
            <a:xfrm>
              <a:off x="390142" y="1606295"/>
              <a:ext cx="3929378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3885820" y="0"/>
                  </a:moveTo>
                  <a:lnTo>
                    <a:pt x="43026" y="0"/>
                  </a:lnTo>
                  <a:lnTo>
                    <a:pt x="26280" y="3387"/>
                  </a:lnTo>
                  <a:lnTo>
                    <a:pt x="12603" y="12620"/>
                  </a:lnTo>
                  <a:lnTo>
                    <a:pt x="3381" y="26306"/>
                  </a:lnTo>
                  <a:lnTo>
                    <a:pt x="0" y="43053"/>
                  </a:lnTo>
                  <a:lnTo>
                    <a:pt x="0" y="2995803"/>
                  </a:lnTo>
                  <a:lnTo>
                    <a:pt x="3381" y="3012549"/>
                  </a:lnTo>
                  <a:lnTo>
                    <a:pt x="12603" y="3026235"/>
                  </a:lnTo>
                  <a:lnTo>
                    <a:pt x="26280" y="3035468"/>
                  </a:lnTo>
                  <a:lnTo>
                    <a:pt x="43026" y="3038856"/>
                  </a:lnTo>
                  <a:lnTo>
                    <a:pt x="3885820" y="3038856"/>
                  </a:lnTo>
                  <a:lnTo>
                    <a:pt x="3902566" y="3035468"/>
                  </a:lnTo>
                  <a:lnTo>
                    <a:pt x="3916252" y="3026235"/>
                  </a:lnTo>
                  <a:lnTo>
                    <a:pt x="3925486" y="3012549"/>
                  </a:lnTo>
                  <a:lnTo>
                    <a:pt x="3928873" y="2995803"/>
                  </a:lnTo>
                  <a:lnTo>
                    <a:pt x="3928873" y="43053"/>
                  </a:lnTo>
                  <a:lnTo>
                    <a:pt x="3925486" y="26306"/>
                  </a:lnTo>
                  <a:lnTo>
                    <a:pt x="3916252" y="12620"/>
                  </a:lnTo>
                  <a:lnTo>
                    <a:pt x="3902566" y="3387"/>
                  </a:lnTo>
                  <a:lnTo>
                    <a:pt x="3885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6"/>
            <p:cNvSpPr/>
            <p:nvPr/>
          </p:nvSpPr>
          <p:spPr>
            <a:xfrm>
              <a:off x="390142" y="1606295"/>
              <a:ext cx="3929379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43026" y="3038856"/>
                  </a:moveTo>
                  <a:lnTo>
                    <a:pt x="26280" y="3035468"/>
                  </a:lnTo>
                  <a:lnTo>
                    <a:pt x="12603" y="3026235"/>
                  </a:lnTo>
                  <a:lnTo>
                    <a:pt x="3381" y="3012549"/>
                  </a:lnTo>
                  <a:lnTo>
                    <a:pt x="0" y="2995803"/>
                  </a:lnTo>
                  <a:lnTo>
                    <a:pt x="0" y="43053"/>
                  </a:lnTo>
                  <a:lnTo>
                    <a:pt x="3381" y="26306"/>
                  </a:lnTo>
                  <a:lnTo>
                    <a:pt x="12603" y="12620"/>
                  </a:lnTo>
                  <a:lnTo>
                    <a:pt x="26280" y="3387"/>
                  </a:lnTo>
                  <a:lnTo>
                    <a:pt x="43026" y="0"/>
                  </a:lnTo>
                  <a:lnTo>
                    <a:pt x="3885820" y="0"/>
                  </a:lnTo>
                  <a:lnTo>
                    <a:pt x="3902566" y="3387"/>
                  </a:lnTo>
                  <a:lnTo>
                    <a:pt x="3916252" y="12620"/>
                  </a:lnTo>
                  <a:lnTo>
                    <a:pt x="3925486" y="26306"/>
                  </a:lnTo>
                  <a:lnTo>
                    <a:pt x="3928873" y="43053"/>
                  </a:lnTo>
                  <a:lnTo>
                    <a:pt x="3928873" y="2995803"/>
                  </a:lnTo>
                  <a:lnTo>
                    <a:pt x="3925486" y="3012549"/>
                  </a:lnTo>
                  <a:lnTo>
                    <a:pt x="3916252" y="3026235"/>
                  </a:lnTo>
                  <a:lnTo>
                    <a:pt x="3902566" y="3035468"/>
                  </a:lnTo>
                  <a:lnTo>
                    <a:pt x="3885820" y="3038856"/>
                  </a:lnTo>
                  <a:lnTo>
                    <a:pt x="43026" y="3038856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17"/>
            <p:cNvSpPr/>
            <p:nvPr/>
          </p:nvSpPr>
          <p:spPr>
            <a:xfrm>
              <a:off x="406360" y="1600186"/>
              <a:ext cx="3929379" cy="852661"/>
            </a:xfrm>
            <a:custGeom>
              <a:avLst/>
              <a:gdLst/>
              <a:ahLst/>
              <a:cxnLst/>
              <a:rect l="l" t="t" r="r" b="b"/>
              <a:pathLst>
                <a:path w="3929379" h="737869">
                  <a:moveTo>
                    <a:pt x="3892170" y="0"/>
                  </a:moveTo>
                  <a:lnTo>
                    <a:pt x="36730" y="0"/>
                  </a:lnTo>
                  <a:lnTo>
                    <a:pt x="22433" y="2877"/>
                  </a:lnTo>
                  <a:lnTo>
                    <a:pt x="10758" y="10731"/>
                  </a:lnTo>
                  <a:lnTo>
                    <a:pt x="2886" y="22395"/>
                  </a:lnTo>
                  <a:lnTo>
                    <a:pt x="0" y="36703"/>
                  </a:lnTo>
                  <a:lnTo>
                    <a:pt x="0" y="700913"/>
                  </a:lnTo>
                  <a:lnTo>
                    <a:pt x="2886" y="715220"/>
                  </a:lnTo>
                  <a:lnTo>
                    <a:pt x="10758" y="726884"/>
                  </a:lnTo>
                  <a:lnTo>
                    <a:pt x="22433" y="734738"/>
                  </a:lnTo>
                  <a:lnTo>
                    <a:pt x="36730" y="737616"/>
                  </a:lnTo>
                  <a:lnTo>
                    <a:pt x="3892170" y="737616"/>
                  </a:lnTo>
                  <a:lnTo>
                    <a:pt x="3906477" y="734738"/>
                  </a:lnTo>
                  <a:lnTo>
                    <a:pt x="3918141" y="726884"/>
                  </a:lnTo>
                  <a:lnTo>
                    <a:pt x="3925995" y="715220"/>
                  </a:lnTo>
                  <a:lnTo>
                    <a:pt x="3928873" y="700913"/>
                  </a:lnTo>
                  <a:lnTo>
                    <a:pt x="3928873" y="36703"/>
                  </a:lnTo>
                  <a:lnTo>
                    <a:pt x="3925995" y="22395"/>
                  </a:lnTo>
                  <a:lnTo>
                    <a:pt x="3918141" y="10731"/>
                  </a:lnTo>
                  <a:lnTo>
                    <a:pt x="3906477" y="2877"/>
                  </a:lnTo>
                  <a:lnTo>
                    <a:pt x="3892170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6192838" y="1600186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млн рублей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5478458" y="167162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5,9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03" name="object 7"/>
          <p:cNvGrpSpPr/>
          <p:nvPr/>
        </p:nvGrpSpPr>
        <p:grpSpPr>
          <a:xfrm>
            <a:off x="424122" y="967740"/>
            <a:ext cx="7538591" cy="426720"/>
            <a:chOff x="233172" y="967740"/>
            <a:chExt cx="7538591" cy="426720"/>
          </a:xfrm>
        </p:grpSpPr>
        <p:sp>
          <p:nvSpPr>
            <p:cNvPr id="204" name="object 8"/>
            <p:cNvSpPr/>
            <p:nvPr/>
          </p:nvSpPr>
          <p:spPr>
            <a:xfrm>
              <a:off x="233172" y="967740"/>
              <a:ext cx="2344547" cy="4267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9"/>
            <p:cNvSpPr/>
            <p:nvPr/>
          </p:nvSpPr>
          <p:spPr>
            <a:xfrm>
              <a:off x="2437129" y="967740"/>
              <a:ext cx="1887093" cy="4267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10"/>
            <p:cNvSpPr/>
            <p:nvPr/>
          </p:nvSpPr>
          <p:spPr>
            <a:xfrm>
              <a:off x="4190364" y="967740"/>
              <a:ext cx="438912" cy="4267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11"/>
            <p:cNvSpPr/>
            <p:nvPr/>
          </p:nvSpPr>
          <p:spPr>
            <a:xfrm>
              <a:off x="4519549" y="967740"/>
              <a:ext cx="1306829" cy="4267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13"/>
            <p:cNvSpPr/>
            <p:nvPr/>
          </p:nvSpPr>
          <p:spPr>
            <a:xfrm>
              <a:off x="6607643" y="1060586"/>
              <a:ext cx="1164120" cy="2743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9" name="TextBox 208"/>
          <p:cNvSpPr txBox="1"/>
          <p:nvPr/>
        </p:nvSpPr>
        <p:spPr>
          <a:xfrm>
            <a:off x="5871367" y="96691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71,3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1942277" y="1661741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0,7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2692376" y="1600186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млн рублей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10336242" y="1600186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тыс</a:t>
            </a:r>
            <a:r>
              <a:rPr lang="ru-RU" sz="1600" dirty="0" smtClean="0">
                <a:solidFill>
                  <a:schemeClr val="bg1"/>
                </a:solidFill>
              </a:rPr>
              <a:t> рублей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631717" y="1661741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0,9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3710586" y="4741955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2,3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4409820" y="4697563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млн рублей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4190364" y="2236129"/>
            <a:ext cx="385761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Разработка ПСД проектно-сметной документации: </a:t>
            </a:r>
          </a:p>
          <a:p>
            <a:pPr algn="ctr"/>
            <a:endParaRPr lang="ru-RU" sz="1600" dirty="0" smtClean="0"/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2877,0 тыс.рублей – модернизация крытого хоккейного корта г.Заполярный</a:t>
            </a: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800,0 тыс.рублей  - капитальный ремонт беговых дорожек на стадионе «Труд» пгт.Никель</a:t>
            </a:r>
          </a:p>
          <a:p>
            <a:pPr marL="342900" indent="-342900" algn="ctr">
              <a:buAutoNum type="arabicPeriod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21872 тыс.рублей – некапитальная пристройка к зданию СК Дельфин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7" name="object 151"/>
          <p:cNvSpPr/>
          <p:nvPr/>
        </p:nvSpPr>
        <p:spPr>
          <a:xfrm>
            <a:off x="9302444" y="1028682"/>
            <a:ext cx="369315" cy="4686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150"/>
          <p:cNvSpPr/>
          <p:nvPr/>
        </p:nvSpPr>
        <p:spPr>
          <a:xfrm>
            <a:off x="10484993" y="1028682"/>
            <a:ext cx="506095" cy="468630"/>
          </a:xfrm>
          <a:custGeom>
            <a:avLst/>
            <a:gdLst/>
            <a:ahLst/>
            <a:cxnLst/>
            <a:rect l="l" t="t" r="r" b="b"/>
            <a:pathLst>
              <a:path w="506094" h="468629">
                <a:moveTo>
                  <a:pt x="385584" y="29984"/>
                </a:moveTo>
                <a:lnTo>
                  <a:pt x="124472" y="29984"/>
                </a:lnTo>
                <a:lnTo>
                  <a:pt x="120408" y="34061"/>
                </a:lnTo>
                <a:lnTo>
                  <a:pt x="120408" y="38150"/>
                </a:lnTo>
                <a:lnTo>
                  <a:pt x="68999" y="415503"/>
                </a:lnTo>
                <a:lnTo>
                  <a:pt x="25704" y="415503"/>
                </a:lnTo>
                <a:lnTo>
                  <a:pt x="15409" y="417652"/>
                </a:lnTo>
                <a:lnTo>
                  <a:pt x="7270" y="423505"/>
                </a:lnTo>
                <a:lnTo>
                  <a:pt x="1923" y="432168"/>
                </a:lnTo>
                <a:lnTo>
                  <a:pt x="0" y="442748"/>
                </a:lnTo>
                <a:lnTo>
                  <a:pt x="1923" y="453113"/>
                </a:lnTo>
                <a:lnTo>
                  <a:pt x="7270" y="461307"/>
                </a:lnTo>
                <a:lnTo>
                  <a:pt x="15409" y="466692"/>
                </a:lnTo>
                <a:lnTo>
                  <a:pt x="25704" y="468629"/>
                </a:lnTo>
                <a:lnTo>
                  <a:pt x="86588" y="468629"/>
                </a:lnTo>
                <a:lnTo>
                  <a:pt x="97094" y="466692"/>
                </a:lnTo>
                <a:lnTo>
                  <a:pt x="105695" y="461307"/>
                </a:lnTo>
                <a:lnTo>
                  <a:pt x="111506" y="453113"/>
                </a:lnTo>
                <a:lnTo>
                  <a:pt x="111957" y="450919"/>
                </a:lnTo>
                <a:lnTo>
                  <a:pt x="21640" y="450919"/>
                </a:lnTo>
                <a:lnTo>
                  <a:pt x="17589" y="446831"/>
                </a:lnTo>
                <a:lnTo>
                  <a:pt x="17589" y="437296"/>
                </a:lnTo>
                <a:lnTo>
                  <a:pt x="21640" y="433208"/>
                </a:lnTo>
                <a:lnTo>
                  <a:pt x="111715" y="433208"/>
                </a:lnTo>
                <a:lnTo>
                  <a:pt x="111506" y="432168"/>
                </a:lnTo>
                <a:lnTo>
                  <a:pt x="105695" y="423505"/>
                </a:lnTo>
                <a:lnTo>
                  <a:pt x="97094" y="417652"/>
                </a:lnTo>
                <a:lnTo>
                  <a:pt x="86588" y="415503"/>
                </a:lnTo>
                <a:lnTo>
                  <a:pt x="136639" y="49053"/>
                </a:lnTo>
                <a:lnTo>
                  <a:pt x="391121" y="49053"/>
                </a:lnTo>
                <a:lnTo>
                  <a:pt x="389636" y="38150"/>
                </a:lnTo>
                <a:lnTo>
                  <a:pt x="389636" y="34061"/>
                </a:lnTo>
                <a:lnTo>
                  <a:pt x="385584" y="29984"/>
                </a:lnTo>
                <a:close/>
              </a:path>
              <a:path w="506094" h="468629">
                <a:moveTo>
                  <a:pt x="391121" y="49053"/>
                </a:moveTo>
                <a:lnTo>
                  <a:pt x="373392" y="49053"/>
                </a:lnTo>
                <a:lnTo>
                  <a:pt x="423456" y="415503"/>
                </a:lnTo>
                <a:lnTo>
                  <a:pt x="412948" y="417652"/>
                </a:lnTo>
                <a:lnTo>
                  <a:pt x="404342" y="423505"/>
                </a:lnTo>
                <a:lnTo>
                  <a:pt x="398527" y="432168"/>
                </a:lnTo>
                <a:lnTo>
                  <a:pt x="396392" y="442748"/>
                </a:lnTo>
                <a:lnTo>
                  <a:pt x="398527" y="453113"/>
                </a:lnTo>
                <a:lnTo>
                  <a:pt x="404342" y="461307"/>
                </a:lnTo>
                <a:lnTo>
                  <a:pt x="412948" y="466692"/>
                </a:lnTo>
                <a:lnTo>
                  <a:pt x="423456" y="468629"/>
                </a:lnTo>
                <a:lnTo>
                  <a:pt x="484339" y="468629"/>
                </a:lnTo>
                <a:lnTo>
                  <a:pt x="494635" y="466692"/>
                </a:lnTo>
                <a:lnTo>
                  <a:pt x="502773" y="461307"/>
                </a:lnTo>
                <a:lnTo>
                  <a:pt x="505967" y="456413"/>
                </a:lnTo>
                <a:lnTo>
                  <a:pt x="505967" y="450919"/>
                </a:lnTo>
                <a:lnTo>
                  <a:pt x="418045" y="450919"/>
                </a:lnTo>
                <a:lnTo>
                  <a:pt x="413994" y="446831"/>
                </a:lnTo>
                <a:lnTo>
                  <a:pt x="413994" y="437296"/>
                </a:lnTo>
                <a:lnTo>
                  <a:pt x="418045" y="433208"/>
                </a:lnTo>
                <a:lnTo>
                  <a:pt x="505967" y="433208"/>
                </a:lnTo>
                <a:lnTo>
                  <a:pt x="505967" y="428679"/>
                </a:lnTo>
                <a:lnTo>
                  <a:pt x="502773" y="423505"/>
                </a:lnTo>
                <a:lnTo>
                  <a:pt x="494635" y="417652"/>
                </a:lnTo>
                <a:lnTo>
                  <a:pt x="484339" y="415503"/>
                </a:lnTo>
                <a:lnTo>
                  <a:pt x="441045" y="415503"/>
                </a:lnTo>
                <a:lnTo>
                  <a:pt x="391121" y="49053"/>
                </a:lnTo>
                <a:close/>
              </a:path>
              <a:path w="506094" h="468629">
                <a:moveTo>
                  <a:pt x="111715" y="433208"/>
                </a:moveTo>
                <a:lnTo>
                  <a:pt x="91998" y="433208"/>
                </a:lnTo>
                <a:lnTo>
                  <a:pt x="96050" y="437296"/>
                </a:lnTo>
                <a:lnTo>
                  <a:pt x="96050" y="446831"/>
                </a:lnTo>
                <a:lnTo>
                  <a:pt x="91998" y="450919"/>
                </a:lnTo>
                <a:lnTo>
                  <a:pt x="111957" y="450919"/>
                </a:lnTo>
                <a:lnTo>
                  <a:pt x="113639" y="442748"/>
                </a:lnTo>
                <a:lnTo>
                  <a:pt x="111715" y="433208"/>
                </a:lnTo>
                <a:close/>
              </a:path>
              <a:path w="506094" h="468629">
                <a:moveTo>
                  <a:pt x="505967" y="433208"/>
                </a:moveTo>
                <a:lnTo>
                  <a:pt x="488391" y="433208"/>
                </a:lnTo>
                <a:lnTo>
                  <a:pt x="492455" y="437296"/>
                </a:lnTo>
                <a:lnTo>
                  <a:pt x="492455" y="446831"/>
                </a:lnTo>
                <a:lnTo>
                  <a:pt x="488391" y="450919"/>
                </a:lnTo>
                <a:lnTo>
                  <a:pt x="505967" y="450919"/>
                </a:lnTo>
                <a:lnTo>
                  <a:pt x="505967" y="433208"/>
                </a:lnTo>
                <a:close/>
              </a:path>
              <a:path w="506094" h="468629">
                <a:moveTo>
                  <a:pt x="410679" y="0"/>
                </a:moveTo>
                <a:lnTo>
                  <a:pt x="99251" y="0"/>
                </a:lnTo>
                <a:lnTo>
                  <a:pt x="96056" y="1709"/>
                </a:lnTo>
                <a:lnTo>
                  <a:pt x="90054" y="8562"/>
                </a:lnTo>
                <a:lnTo>
                  <a:pt x="86588" y="17716"/>
                </a:lnTo>
                <a:lnTo>
                  <a:pt x="32473" y="415503"/>
                </a:lnTo>
                <a:lnTo>
                  <a:pt x="51409" y="415503"/>
                </a:lnTo>
                <a:lnTo>
                  <a:pt x="104178" y="20434"/>
                </a:lnTo>
                <a:lnTo>
                  <a:pt x="105524" y="16357"/>
                </a:lnTo>
                <a:lnTo>
                  <a:pt x="109588" y="12268"/>
                </a:lnTo>
                <a:lnTo>
                  <a:pt x="420501" y="12268"/>
                </a:lnTo>
                <a:lnTo>
                  <a:pt x="419416" y="8562"/>
                </a:lnTo>
                <a:lnTo>
                  <a:pt x="413816" y="1709"/>
                </a:lnTo>
                <a:lnTo>
                  <a:pt x="410679" y="0"/>
                </a:lnTo>
                <a:close/>
              </a:path>
              <a:path w="506094" h="468629">
                <a:moveTo>
                  <a:pt x="420501" y="12268"/>
                </a:moveTo>
                <a:lnTo>
                  <a:pt x="400469" y="12268"/>
                </a:lnTo>
                <a:lnTo>
                  <a:pt x="404520" y="16357"/>
                </a:lnTo>
                <a:lnTo>
                  <a:pt x="404520" y="20434"/>
                </a:lnTo>
                <a:lnTo>
                  <a:pt x="458635" y="415503"/>
                </a:lnTo>
                <a:lnTo>
                  <a:pt x="476211" y="415503"/>
                </a:lnTo>
                <a:lnTo>
                  <a:pt x="422097" y="17716"/>
                </a:lnTo>
                <a:lnTo>
                  <a:pt x="420501" y="12268"/>
                </a:lnTo>
                <a:close/>
              </a:path>
              <a:path w="506094" h="468629">
                <a:moveTo>
                  <a:pt x="192100" y="49053"/>
                </a:moveTo>
                <a:lnTo>
                  <a:pt x="174523" y="49053"/>
                </a:lnTo>
                <a:lnTo>
                  <a:pt x="174523" y="179824"/>
                </a:lnTo>
                <a:lnTo>
                  <a:pt x="150742" y="188002"/>
                </a:lnTo>
                <a:lnTo>
                  <a:pt x="131398" y="203331"/>
                </a:lnTo>
                <a:lnTo>
                  <a:pt x="118396" y="224276"/>
                </a:lnTo>
                <a:lnTo>
                  <a:pt x="113639" y="249307"/>
                </a:lnTo>
                <a:lnTo>
                  <a:pt x="119095" y="276043"/>
                </a:lnTo>
                <a:lnTo>
                  <a:pt x="133937" y="297667"/>
                </a:lnTo>
                <a:lnTo>
                  <a:pt x="155880" y="312138"/>
                </a:lnTo>
                <a:lnTo>
                  <a:pt x="182638" y="317416"/>
                </a:lnTo>
                <a:lnTo>
                  <a:pt x="209402" y="312138"/>
                </a:lnTo>
                <a:lnTo>
                  <a:pt x="228248" y="299709"/>
                </a:lnTo>
                <a:lnTo>
                  <a:pt x="182638" y="299709"/>
                </a:lnTo>
                <a:lnTo>
                  <a:pt x="162620" y="295666"/>
                </a:lnTo>
                <a:lnTo>
                  <a:pt x="146280" y="284727"/>
                </a:lnTo>
                <a:lnTo>
                  <a:pt x="135266" y="268678"/>
                </a:lnTo>
                <a:lnTo>
                  <a:pt x="131229" y="249307"/>
                </a:lnTo>
                <a:lnTo>
                  <a:pt x="134568" y="231082"/>
                </a:lnTo>
                <a:lnTo>
                  <a:pt x="143741" y="215928"/>
                </a:lnTo>
                <a:lnTo>
                  <a:pt x="157482" y="204862"/>
                </a:lnTo>
                <a:lnTo>
                  <a:pt x="174523" y="198898"/>
                </a:lnTo>
                <a:lnTo>
                  <a:pt x="229096" y="198898"/>
                </a:lnTo>
                <a:lnTo>
                  <a:pt x="215676" y="188002"/>
                </a:lnTo>
                <a:lnTo>
                  <a:pt x="192100" y="179824"/>
                </a:lnTo>
                <a:lnTo>
                  <a:pt x="192100" y="49053"/>
                </a:lnTo>
                <a:close/>
              </a:path>
              <a:path w="506094" h="468629">
                <a:moveTo>
                  <a:pt x="335521" y="49053"/>
                </a:moveTo>
                <a:lnTo>
                  <a:pt x="317931" y="49053"/>
                </a:lnTo>
                <a:lnTo>
                  <a:pt x="317931" y="179824"/>
                </a:lnTo>
                <a:lnTo>
                  <a:pt x="294361" y="188002"/>
                </a:lnTo>
                <a:lnTo>
                  <a:pt x="275480" y="203331"/>
                </a:lnTo>
                <a:lnTo>
                  <a:pt x="262941" y="224276"/>
                </a:lnTo>
                <a:lnTo>
                  <a:pt x="258394" y="249307"/>
                </a:lnTo>
                <a:lnTo>
                  <a:pt x="263849" y="276043"/>
                </a:lnTo>
                <a:lnTo>
                  <a:pt x="278691" y="297667"/>
                </a:lnTo>
                <a:lnTo>
                  <a:pt x="300635" y="312138"/>
                </a:lnTo>
                <a:lnTo>
                  <a:pt x="327393" y="317416"/>
                </a:lnTo>
                <a:lnTo>
                  <a:pt x="354162" y="312138"/>
                </a:lnTo>
                <a:lnTo>
                  <a:pt x="373007" y="299709"/>
                </a:lnTo>
                <a:lnTo>
                  <a:pt x="327393" y="299709"/>
                </a:lnTo>
                <a:lnTo>
                  <a:pt x="307380" y="295666"/>
                </a:lnTo>
                <a:lnTo>
                  <a:pt x="291039" y="284727"/>
                </a:lnTo>
                <a:lnTo>
                  <a:pt x="280023" y="268678"/>
                </a:lnTo>
                <a:lnTo>
                  <a:pt x="275983" y="249307"/>
                </a:lnTo>
                <a:lnTo>
                  <a:pt x="279301" y="231082"/>
                </a:lnTo>
                <a:lnTo>
                  <a:pt x="288328" y="215928"/>
                </a:lnTo>
                <a:lnTo>
                  <a:pt x="301669" y="204862"/>
                </a:lnTo>
                <a:lnTo>
                  <a:pt x="317931" y="198898"/>
                </a:lnTo>
                <a:lnTo>
                  <a:pt x="373046" y="198898"/>
                </a:lnTo>
                <a:lnTo>
                  <a:pt x="359300" y="188002"/>
                </a:lnTo>
                <a:lnTo>
                  <a:pt x="335521" y="179824"/>
                </a:lnTo>
                <a:lnTo>
                  <a:pt x="335521" y="49053"/>
                </a:lnTo>
                <a:close/>
              </a:path>
              <a:path w="506094" h="468629">
                <a:moveTo>
                  <a:pt x="229096" y="198898"/>
                </a:moveTo>
                <a:lnTo>
                  <a:pt x="192100" y="198898"/>
                </a:lnTo>
                <a:lnTo>
                  <a:pt x="208362" y="204862"/>
                </a:lnTo>
                <a:lnTo>
                  <a:pt x="221703" y="215928"/>
                </a:lnTo>
                <a:lnTo>
                  <a:pt x="230730" y="231082"/>
                </a:lnTo>
                <a:lnTo>
                  <a:pt x="234048" y="249307"/>
                </a:lnTo>
                <a:lnTo>
                  <a:pt x="230012" y="268678"/>
                </a:lnTo>
                <a:lnTo>
                  <a:pt x="219001" y="284727"/>
                </a:lnTo>
                <a:lnTo>
                  <a:pt x="202662" y="295666"/>
                </a:lnTo>
                <a:lnTo>
                  <a:pt x="182638" y="299709"/>
                </a:lnTo>
                <a:lnTo>
                  <a:pt x="228248" y="299709"/>
                </a:lnTo>
                <a:lnTo>
                  <a:pt x="231344" y="297667"/>
                </a:lnTo>
                <a:lnTo>
                  <a:pt x="246184" y="276043"/>
                </a:lnTo>
                <a:lnTo>
                  <a:pt x="251637" y="249307"/>
                </a:lnTo>
                <a:lnTo>
                  <a:pt x="247092" y="224276"/>
                </a:lnTo>
                <a:lnTo>
                  <a:pt x="234556" y="203331"/>
                </a:lnTo>
                <a:lnTo>
                  <a:pt x="229096" y="198898"/>
                </a:lnTo>
                <a:close/>
              </a:path>
              <a:path w="506094" h="468629">
                <a:moveTo>
                  <a:pt x="373046" y="198898"/>
                </a:moveTo>
                <a:lnTo>
                  <a:pt x="335521" y="198898"/>
                </a:lnTo>
                <a:lnTo>
                  <a:pt x="352342" y="204862"/>
                </a:lnTo>
                <a:lnTo>
                  <a:pt x="365612" y="215928"/>
                </a:lnTo>
                <a:lnTo>
                  <a:pt x="374317" y="231082"/>
                </a:lnTo>
                <a:lnTo>
                  <a:pt x="377444" y="249307"/>
                </a:lnTo>
                <a:lnTo>
                  <a:pt x="373620" y="268678"/>
                </a:lnTo>
                <a:lnTo>
                  <a:pt x="363077" y="284727"/>
                </a:lnTo>
                <a:lnTo>
                  <a:pt x="347204" y="295666"/>
                </a:lnTo>
                <a:lnTo>
                  <a:pt x="327393" y="299709"/>
                </a:lnTo>
                <a:lnTo>
                  <a:pt x="373007" y="299709"/>
                </a:lnTo>
                <a:lnTo>
                  <a:pt x="376104" y="297667"/>
                </a:lnTo>
                <a:lnTo>
                  <a:pt x="390940" y="276043"/>
                </a:lnTo>
                <a:lnTo>
                  <a:pt x="396392" y="249307"/>
                </a:lnTo>
                <a:lnTo>
                  <a:pt x="391637" y="224276"/>
                </a:lnTo>
                <a:lnTo>
                  <a:pt x="378639" y="203331"/>
                </a:lnTo>
                <a:lnTo>
                  <a:pt x="373046" y="198898"/>
                </a:lnTo>
                <a:close/>
              </a:path>
              <a:path w="506094" h="468629">
                <a:moveTo>
                  <a:pt x="192100" y="198898"/>
                </a:moveTo>
                <a:lnTo>
                  <a:pt x="174523" y="198898"/>
                </a:lnTo>
                <a:lnTo>
                  <a:pt x="174523" y="205714"/>
                </a:lnTo>
                <a:lnTo>
                  <a:pt x="175882" y="207074"/>
                </a:lnTo>
                <a:lnTo>
                  <a:pt x="162602" y="212519"/>
                </a:lnTo>
                <a:lnTo>
                  <a:pt x="151860" y="222055"/>
                </a:lnTo>
                <a:lnTo>
                  <a:pt x="144671" y="234659"/>
                </a:lnTo>
                <a:lnTo>
                  <a:pt x="142049" y="249307"/>
                </a:lnTo>
                <a:lnTo>
                  <a:pt x="145169" y="265478"/>
                </a:lnTo>
                <a:lnTo>
                  <a:pt x="153719" y="278420"/>
                </a:lnTo>
                <a:lnTo>
                  <a:pt x="166593" y="287040"/>
                </a:lnTo>
                <a:lnTo>
                  <a:pt x="182638" y="290169"/>
                </a:lnTo>
                <a:lnTo>
                  <a:pt x="198894" y="287040"/>
                </a:lnTo>
                <a:lnTo>
                  <a:pt x="212231" y="278420"/>
                </a:lnTo>
                <a:lnTo>
                  <a:pt x="216381" y="272459"/>
                </a:lnTo>
                <a:lnTo>
                  <a:pt x="182638" y="272459"/>
                </a:lnTo>
                <a:lnTo>
                  <a:pt x="173906" y="270564"/>
                </a:lnTo>
                <a:lnTo>
                  <a:pt x="166558" y="265459"/>
                </a:lnTo>
                <a:lnTo>
                  <a:pt x="161519" y="258093"/>
                </a:lnTo>
                <a:lnTo>
                  <a:pt x="159639" y="249307"/>
                </a:lnTo>
                <a:lnTo>
                  <a:pt x="161519" y="239731"/>
                </a:lnTo>
                <a:lnTo>
                  <a:pt x="166571" y="231941"/>
                </a:lnTo>
                <a:lnTo>
                  <a:pt x="173906" y="226705"/>
                </a:lnTo>
                <a:lnTo>
                  <a:pt x="182638" y="224789"/>
                </a:lnTo>
                <a:lnTo>
                  <a:pt x="216186" y="224789"/>
                </a:lnTo>
                <a:lnTo>
                  <a:pt x="214595" y="222055"/>
                </a:lnTo>
                <a:lnTo>
                  <a:pt x="203453" y="212519"/>
                </a:lnTo>
                <a:lnTo>
                  <a:pt x="189395" y="207074"/>
                </a:lnTo>
                <a:lnTo>
                  <a:pt x="192100" y="204355"/>
                </a:lnTo>
                <a:lnTo>
                  <a:pt x="192100" y="198898"/>
                </a:lnTo>
                <a:close/>
              </a:path>
              <a:path w="506094" h="468629">
                <a:moveTo>
                  <a:pt x="335521" y="198898"/>
                </a:moveTo>
                <a:lnTo>
                  <a:pt x="317931" y="198898"/>
                </a:lnTo>
                <a:lnTo>
                  <a:pt x="317931" y="204355"/>
                </a:lnTo>
                <a:lnTo>
                  <a:pt x="320636" y="207074"/>
                </a:lnTo>
                <a:lnTo>
                  <a:pt x="306580" y="212519"/>
                </a:lnTo>
                <a:lnTo>
                  <a:pt x="295443" y="222055"/>
                </a:lnTo>
                <a:lnTo>
                  <a:pt x="288111" y="234659"/>
                </a:lnTo>
                <a:lnTo>
                  <a:pt x="285470" y="249307"/>
                </a:lnTo>
                <a:lnTo>
                  <a:pt x="288801" y="265478"/>
                </a:lnTo>
                <a:lnTo>
                  <a:pt x="297811" y="278420"/>
                </a:lnTo>
                <a:lnTo>
                  <a:pt x="311145" y="287040"/>
                </a:lnTo>
                <a:lnTo>
                  <a:pt x="327393" y="290169"/>
                </a:lnTo>
                <a:lnTo>
                  <a:pt x="343445" y="287040"/>
                </a:lnTo>
                <a:lnTo>
                  <a:pt x="356323" y="278420"/>
                </a:lnTo>
                <a:lnTo>
                  <a:pt x="360262" y="272459"/>
                </a:lnTo>
                <a:lnTo>
                  <a:pt x="327393" y="272459"/>
                </a:lnTo>
                <a:lnTo>
                  <a:pt x="317888" y="270564"/>
                </a:lnTo>
                <a:lnTo>
                  <a:pt x="310139" y="265459"/>
                </a:lnTo>
                <a:lnTo>
                  <a:pt x="304951" y="258093"/>
                </a:lnTo>
                <a:lnTo>
                  <a:pt x="303047" y="249307"/>
                </a:lnTo>
                <a:lnTo>
                  <a:pt x="304951" y="239731"/>
                </a:lnTo>
                <a:lnTo>
                  <a:pt x="310153" y="231941"/>
                </a:lnTo>
                <a:lnTo>
                  <a:pt x="317888" y="226705"/>
                </a:lnTo>
                <a:lnTo>
                  <a:pt x="327393" y="224789"/>
                </a:lnTo>
                <a:lnTo>
                  <a:pt x="359745" y="224789"/>
                </a:lnTo>
                <a:lnTo>
                  <a:pt x="358186" y="222055"/>
                </a:lnTo>
                <a:lnTo>
                  <a:pt x="347447" y="212519"/>
                </a:lnTo>
                <a:lnTo>
                  <a:pt x="334175" y="207074"/>
                </a:lnTo>
                <a:lnTo>
                  <a:pt x="335521" y="205714"/>
                </a:lnTo>
                <a:lnTo>
                  <a:pt x="335521" y="198898"/>
                </a:lnTo>
                <a:close/>
              </a:path>
              <a:path w="506094" h="468629">
                <a:moveTo>
                  <a:pt x="216186" y="224789"/>
                </a:moveTo>
                <a:lnTo>
                  <a:pt x="182638" y="224789"/>
                </a:lnTo>
                <a:lnTo>
                  <a:pt x="192154" y="226705"/>
                </a:lnTo>
                <a:lnTo>
                  <a:pt x="199888" y="231941"/>
                </a:lnTo>
                <a:lnTo>
                  <a:pt x="205084" y="239731"/>
                </a:lnTo>
                <a:lnTo>
                  <a:pt x="206984" y="249307"/>
                </a:lnTo>
                <a:lnTo>
                  <a:pt x="205084" y="258093"/>
                </a:lnTo>
                <a:lnTo>
                  <a:pt x="199888" y="265478"/>
                </a:lnTo>
                <a:lnTo>
                  <a:pt x="192154" y="270564"/>
                </a:lnTo>
                <a:lnTo>
                  <a:pt x="182638" y="272459"/>
                </a:lnTo>
                <a:lnTo>
                  <a:pt x="216381" y="272459"/>
                </a:lnTo>
                <a:lnTo>
                  <a:pt x="221256" y="265459"/>
                </a:lnTo>
                <a:lnTo>
                  <a:pt x="224574" y="249307"/>
                </a:lnTo>
                <a:lnTo>
                  <a:pt x="221931" y="234659"/>
                </a:lnTo>
                <a:lnTo>
                  <a:pt x="216186" y="224789"/>
                </a:lnTo>
                <a:close/>
              </a:path>
              <a:path w="506094" h="468629">
                <a:moveTo>
                  <a:pt x="359745" y="224789"/>
                </a:moveTo>
                <a:lnTo>
                  <a:pt x="327393" y="224789"/>
                </a:lnTo>
                <a:lnTo>
                  <a:pt x="336127" y="226705"/>
                </a:lnTo>
                <a:lnTo>
                  <a:pt x="343466" y="231941"/>
                </a:lnTo>
                <a:lnTo>
                  <a:pt x="348522" y="239731"/>
                </a:lnTo>
                <a:lnTo>
                  <a:pt x="350405" y="249307"/>
                </a:lnTo>
                <a:lnTo>
                  <a:pt x="348522" y="258093"/>
                </a:lnTo>
                <a:lnTo>
                  <a:pt x="343466" y="265478"/>
                </a:lnTo>
                <a:lnTo>
                  <a:pt x="336127" y="270564"/>
                </a:lnTo>
                <a:lnTo>
                  <a:pt x="327393" y="272459"/>
                </a:lnTo>
                <a:lnTo>
                  <a:pt x="360262" y="272459"/>
                </a:lnTo>
                <a:lnTo>
                  <a:pt x="364887" y="265459"/>
                </a:lnTo>
                <a:lnTo>
                  <a:pt x="367995" y="249307"/>
                </a:lnTo>
                <a:lnTo>
                  <a:pt x="365373" y="234659"/>
                </a:lnTo>
                <a:lnTo>
                  <a:pt x="359745" y="224789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TextBox 218"/>
          <p:cNvSpPr txBox="1"/>
          <p:nvPr/>
        </p:nvSpPr>
        <p:spPr>
          <a:xfrm>
            <a:off x="477798" y="2171690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Реализация проекта «Создание </a:t>
            </a:r>
            <a:r>
              <a:rPr lang="ru-RU" sz="1600" b="1" dirty="0" smtClean="0"/>
              <a:t>детской игровой комнаты </a:t>
            </a:r>
            <a:r>
              <a:rPr lang="ru-RU" sz="1600" dirty="0" smtClean="0"/>
              <a:t>в МБУ СК Металлург»</a:t>
            </a:r>
            <a:endParaRPr lang="ru-RU" sz="1600" dirty="0"/>
          </a:p>
        </p:txBody>
      </p:sp>
      <p:sp>
        <p:nvSpPr>
          <p:cNvPr id="220" name="TextBox 219"/>
          <p:cNvSpPr txBox="1"/>
          <p:nvPr/>
        </p:nvSpPr>
        <p:spPr>
          <a:xfrm>
            <a:off x="487618" y="5129444"/>
            <a:ext cx="3500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Оснащение материально-технической базы учреждений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Приобретение блок контейнера, раздевалки, установка душевых перегородок, приобретение тренажеров, подъёмника, установка силового кабеля.</a:t>
            </a:r>
            <a:endParaRPr lang="ru-RU" sz="1600" dirty="0"/>
          </a:p>
        </p:txBody>
      </p:sp>
      <p:sp>
        <p:nvSpPr>
          <p:cNvPr id="221" name="TextBox 220"/>
          <p:cNvSpPr txBox="1"/>
          <p:nvPr/>
        </p:nvSpPr>
        <p:spPr>
          <a:xfrm>
            <a:off x="8335978" y="2528880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Реализован проект «Благоустройство </a:t>
            </a:r>
            <a:r>
              <a:rPr lang="ru-RU" sz="1600" b="1" dirty="0" smtClean="0"/>
              <a:t>площадки ГТО </a:t>
            </a:r>
            <a:r>
              <a:rPr lang="ru-RU" sz="1600" dirty="0" smtClean="0"/>
              <a:t>на территории СК Дельфин»</a:t>
            </a:r>
            <a:endParaRPr lang="ru-RU" sz="1600" dirty="0"/>
          </a:p>
        </p:txBody>
      </p:sp>
      <p:sp>
        <p:nvSpPr>
          <p:cNvPr id="223" name="object 30"/>
          <p:cNvSpPr/>
          <p:nvPr/>
        </p:nvSpPr>
        <p:spPr>
          <a:xfrm>
            <a:off x="5172963" y="2782834"/>
            <a:ext cx="1808480" cy="0"/>
          </a:xfrm>
          <a:custGeom>
            <a:avLst/>
            <a:gdLst/>
            <a:ahLst/>
            <a:cxnLst/>
            <a:rect l="l" t="t" r="r" b="b"/>
            <a:pathLst>
              <a:path w="1808479">
                <a:moveTo>
                  <a:pt x="0" y="0"/>
                </a:moveTo>
                <a:lnTo>
                  <a:pt x="1807972" y="0"/>
                </a:lnTo>
              </a:path>
            </a:pathLst>
          </a:custGeom>
          <a:ln w="12192">
            <a:solidFill>
              <a:srgbClr val="008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5" name="Picture 3" descr="D:\Физкультура слайд\комната детская\145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112" y="2957508"/>
            <a:ext cx="3214710" cy="1667758"/>
          </a:xfrm>
          <a:prstGeom prst="rect">
            <a:avLst/>
          </a:prstGeom>
          <a:noFill/>
        </p:spPr>
      </p:pic>
      <p:pic>
        <p:nvPicPr>
          <p:cNvPr id="3076" name="Picture 4" descr="D:\Физкультура слайд\ГТО площадка\MaGykc3xjp-5vNeG77M14RItnVaJp7XH3et-3tLvINyKOksBAm0PLGCH6dsdzSm2h6wAzgLEW6YVFMN63T5brpq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35978" y="3814764"/>
            <a:ext cx="3370182" cy="2247227"/>
          </a:xfrm>
          <a:prstGeom prst="rect">
            <a:avLst/>
          </a:prstGeom>
          <a:noFill/>
        </p:spPr>
      </p:pic>
      <p:pic>
        <p:nvPicPr>
          <p:cNvPr id="1026" name="Picture 2" descr="O:\Бюджет 2021\Годовой отчет об исп бюджета 2021\материалы для сайта\Физкультура слайд\подъемник\O1ZT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22" y="5290347"/>
            <a:ext cx="16465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Бюджет 2021\Годовой отчет об исп бюджета 2021\материалы для сайта\Физкультура слайд\Тренажеры\VUXxlRZu_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72" y="5284650"/>
            <a:ext cx="1707980" cy="110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9637"/>
            <a:ext cx="12240895" cy="5755005"/>
          </a:xfrm>
          <a:custGeom>
            <a:avLst/>
            <a:gdLst/>
            <a:ahLst/>
            <a:cxnLst/>
            <a:rect l="l" t="t" r="r" b="b"/>
            <a:pathLst>
              <a:path w="12240895" h="5755005">
                <a:moveTo>
                  <a:pt x="12240768" y="0"/>
                </a:moveTo>
                <a:lnTo>
                  <a:pt x="0" y="0"/>
                </a:lnTo>
                <a:lnTo>
                  <a:pt x="0" y="5754624"/>
                </a:lnTo>
                <a:lnTo>
                  <a:pt x="12240768" y="5754624"/>
                </a:lnTo>
                <a:lnTo>
                  <a:pt x="12240768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17</a:t>
            </a:fld>
            <a:endParaRPr spc="-60" dirty="0"/>
          </a:p>
        </p:txBody>
      </p:sp>
      <p:sp>
        <p:nvSpPr>
          <p:cNvPr id="153" name="TextBox 152"/>
          <p:cNvSpPr txBox="1"/>
          <p:nvPr/>
        </p:nvSpPr>
        <p:spPr>
          <a:xfrm>
            <a:off x="463295" y="278913"/>
            <a:ext cx="111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978524" y="102868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71,0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156" name="object 7"/>
          <p:cNvGrpSpPr/>
          <p:nvPr/>
        </p:nvGrpSpPr>
        <p:grpSpPr>
          <a:xfrm>
            <a:off x="489813" y="993597"/>
            <a:ext cx="7584839" cy="427024"/>
            <a:chOff x="489813" y="993597"/>
            <a:chExt cx="7584839" cy="427024"/>
          </a:xfrm>
        </p:grpSpPr>
        <p:sp>
          <p:nvSpPr>
            <p:cNvPr id="157" name="object 8"/>
            <p:cNvSpPr/>
            <p:nvPr/>
          </p:nvSpPr>
          <p:spPr>
            <a:xfrm>
              <a:off x="489813" y="993597"/>
              <a:ext cx="2529967" cy="427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9"/>
            <p:cNvSpPr/>
            <p:nvPr/>
          </p:nvSpPr>
          <p:spPr>
            <a:xfrm>
              <a:off x="2880106" y="993597"/>
              <a:ext cx="2073021" cy="4270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0"/>
            <p:cNvSpPr/>
            <p:nvPr/>
          </p:nvSpPr>
          <p:spPr>
            <a:xfrm>
              <a:off x="4852670" y="993597"/>
              <a:ext cx="1255268" cy="4270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3"/>
            <p:cNvSpPr/>
            <p:nvPr/>
          </p:nvSpPr>
          <p:spPr>
            <a:xfrm>
              <a:off x="6907218" y="1100120"/>
              <a:ext cx="1167434" cy="2743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5" name="object 14"/>
          <p:cNvGrpSpPr/>
          <p:nvPr/>
        </p:nvGrpSpPr>
        <p:grpSpPr>
          <a:xfrm>
            <a:off x="8264540" y="1600186"/>
            <a:ext cx="3571900" cy="2357454"/>
            <a:chOff x="390142" y="1600186"/>
            <a:chExt cx="3945597" cy="3045219"/>
          </a:xfrm>
        </p:grpSpPr>
        <p:sp>
          <p:nvSpPr>
            <p:cNvPr id="166" name="object 15"/>
            <p:cNvSpPr/>
            <p:nvPr/>
          </p:nvSpPr>
          <p:spPr>
            <a:xfrm>
              <a:off x="390142" y="1606295"/>
              <a:ext cx="3929378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3885820" y="0"/>
                  </a:moveTo>
                  <a:lnTo>
                    <a:pt x="43026" y="0"/>
                  </a:lnTo>
                  <a:lnTo>
                    <a:pt x="26280" y="3387"/>
                  </a:lnTo>
                  <a:lnTo>
                    <a:pt x="12603" y="12620"/>
                  </a:lnTo>
                  <a:lnTo>
                    <a:pt x="3381" y="26306"/>
                  </a:lnTo>
                  <a:lnTo>
                    <a:pt x="0" y="43053"/>
                  </a:lnTo>
                  <a:lnTo>
                    <a:pt x="0" y="2995803"/>
                  </a:lnTo>
                  <a:lnTo>
                    <a:pt x="3381" y="3012549"/>
                  </a:lnTo>
                  <a:lnTo>
                    <a:pt x="12603" y="3026235"/>
                  </a:lnTo>
                  <a:lnTo>
                    <a:pt x="26280" y="3035468"/>
                  </a:lnTo>
                  <a:lnTo>
                    <a:pt x="43026" y="3038856"/>
                  </a:lnTo>
                  <a:lnTo>
                    <a:pt x="3885820" y="3038856"/>
                  </a:lnTo>
                  <a:lnTo>
                    <a:pt x="3902566" y="3035468"/>
                  </a:lnTo>
                  <a:lnTo>
                    <a:pt x="3916252" y="3026235"/>
                  </a:lnTo>
                  <a:lnTo>
                    <a:pt x="3925486" y="3012549"/>
                  </a:lnTo>
                  <a:lnTo>
                    <a:pt x="3928873" y="2995803"/>
                  </a:lnTo>
                  <a:lnTo>
                    <a:pt x="3928873" y="43053"/>
                  </a:lnTo>
                  <a:lnTo>
                    <a:pt x="3925486" y="26306"/>
                  </a:lnTo>
                  <a:lnTo>
                    <a:pt x="3916252" y="12620"/>
                  </a:lnTo>
                  <a:lnTo>
                    <a:pt x="3902566" y="3387"/>
                  </a:lnTo>
                  <a:lnTo>
                    <a:pt x="3885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"/>
            <p:cNvSpPr/>
            <p:nvPr/>
          </p:nvSpPr>
          <p:spPr>
            <a:xfrm>
              <a:off x="390142" y="1606295"/>
              <a:ext cx="3929379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43026" y="3038856"/>
                  </a:moveTo>
                  <a:lnTo>
                    <a:pt x="26280" y="3035468"/>
                  </a:lnTo>
                  <a:lnTo>
                    <a:pt x="12603" y="3026235"/>
                  </a:lnTo>
                  <a:lnTo>
                    <a:pt x="3381" y="3012549"/>
                  </a:lnTo>
                  <a:lnTo>
                    <a:pt x="0" y="2995803"/>
                  </a:lnTo>
                  <a:lnTo>
                    <a:pt x="0" y="43053"/>
                  </a:lnTo>
                  <a:lnTo>
                    <a:pt x="3381" y="26306"/>
                  </a:lnTo>
                  <a:lnTo>
                    <a:pt x="12603" y="12620"/>
                  </a:lnTo>
                  <a:lnTo>
                    <a:pt x="26280" y="3387"/>
                  </a:lnTo>
                  <a:lnTo>
                    <a:pt x="43026" y="0"/>
                  </a:lnTo>
                  <a:lnTo>
                    <a:pt x="3885820" y="0"/>
                  </a:lnTo>
                  <a:lnTo>
                    <a:pt x="3902566" y="3387"/>
                  </a:lnTo>
                  <a:lnTo>
                    <a:pt x="3916252" y="12620"/>
                  </a:lnTo>
                  <a:lnTo>
                    <a:pt x="3925486" y="26306"/>
                  </a:lnTo>
                  <a:lnTo>
                    <a:pt x="3928873" y="43053"/>
                  </a:lnTo>
                  <a:lnTo>
                    <a:pt x="3928873" y="2995803"/>
                  </a:lnTo>
                  <a:lnTo>
                    <a:pt x="3925486" y="3012549"/>
                  </a:lnTo>
                  <a:lnTo>
                    <a:pt x="3916252" y="3026235"/>
                  </a:lnTo>
                  <a:lnTo>
                    <a:pt x="3902566" y="3035468"/>
                  </a:lnTo>
                  <a:lnTo>
                    <a:pt x="3885820" y="3038856"/>
                  </a:lnTo>
                  <a:lnTo>
                    <a:pt x="43026" y="3038856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7"/>
            <p:cNvSpPr/>
            <p:nvPr/>
          </p:nvSpPr>
          <p:spPr>
            <a:xfrm>
              <a:off x="406360" y="1600186"/>
              <a:ext cx="3929379" cy="1015073"/>
            </a:xfrm>
            <a:custGeom>
              <a:avLst/>
              <a:gdLst/>
              <a:ahLst/>
              <a:cxnLst/>
              <a:rect l="l" t="t" r="r" b="b"/>
              <a:pathLst>
                <a:path w="3929379" h="737869">
                  <a:moveTo>
                    <a:pt x="3892170" y="0"/>
                  </a:moveTo>
                  <a:lnTo>
                    <a:pt x="36730" y="0"/>
                  </a:lnTo>
                  <a:lnTo>
                    <a:pt x="22433" y="2877"/>
                  </a:lnTo>
                  <a:lnTo>
                    <a:pt x="10758" y="10731"/>
                  </a:lnTo>
                  <a:lnTo>
                    <a:pt x="2886" y="22395"/>
                  </a:lnTo>
                  <a:lnTo>
                    <a:pt x="0" y="36703"/>
                  </a:lnTo>
                  <a:lnTo>
                    <a:pt x="0" y="700913"/>
                  </a:lnTo>
                  <a:lnTo>
                    <a:pt x="2886" y="715220"/>
                  </a:lnTo>
                  <a:lnTo>
                    <a:pt x="10758" y="726884"/>
                  </a:lnTo>
                  <a:lnTo>
                    <a:pt x="22433" y="734738"/>
                  </a:lnTo>
                  <a:lnTo>
                    <a:pt x="36730" y="737616"/>
                  </a:lnTo>
                  <a:lnTo>
                    <a:pt x="3892170" y="737616"/>
                  </a:lnTo>
                  <a:lnTo>
                    <a:pt x="3906477" y="734738"/>
                  </a:lnTo>
                  <a:lnTo>
                    <a:pt x="3918141" y="726884"/>
                  </a:lnTo>
                  <a:lnTo>
                    <a:pt x="3925995" y="715220"/>
                  </a:lnTo>
                  <a:lnTo>
                    <a:pt x="3928873" y="700913"/>
                  </a:lnTo>
                  <a:lnTo>
                    <a:pt x="3928873" y="36703"/>
                  </a:lnTo>
                  <a:lnTo>
                    <a:pt x="3925995" y="22395"/>
                  </a:lnTo>
                  <a:lnTo>
                    <a:pt x="3918141" y="10731"/>
                  </a:lnTo>
                  <a:lnTo>
                    <a:pt x="3906477" y="2877"/>
                  </a:lnTo>
                  <a:lnTo>
                    <a:pt x="3892170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9" name="object 14"/>
          <p:cNvGrpSpPr/>
          <p:nvPr/>
        </p:nvGrpSpPr>
        <p:grpSpPr>
          <a:xfrm>
            <a:off x="477798" y="4029078"/>
            <a:ext cx="2928958" cy="2500330"/>
            <a:chOff x="390142" y="1600186"/>
            <a:chExt cx="3945597" cy="3045219"/>
          </a:xfrm>
        </p:grpSpPr>
        <p:sp>
          <p:nvSpPr>
            <p:cNvPr id="170" name="object 15"/>
            <p:cNvSpPr/>
            <p:nvPr/>
          </p:nvSpPr>
          <p:spPr>
            <a:xfrm>
              <a:off x="390142" y="1606295"/>
              <a:ext cx="3929378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3885820" y="0"/>
                  </a:moveTo>
                  <a:lnTo>
                    <a:pt x="43026" y="0"/>
                  </a:lnTo>
                  <a:lnTo>
                    <a:pt x="26280" y="3387"/>
                  </a:lnTo>
                  <a:lnTo>
                    <a:pt x="12603" y="12620"/>
                  </a:lnTo>
                  <a:lnTo>
                    <a:pt x="3381" y="26306"/>
                  </a:lnTo>
                  <a:lnTo>
                    <a:pt x="0" y="43053"/>
                  </a:lnTo>
                  <a:lnTo>
                    <a:pt x="0" y="2995803"/>
                  </a:lnTo>
                  <a:lnTo>
                    <a:pt x="3381" y="3012549"/>
                  </a:lnTo>
                  <a:lnTo>
                    <a:pt x="12603" y="3026235"/>
                  </a:lnTo>
                  <a:lnTo>
                    <a:pt x="26280" y="3035468"/>
                  </a:lnTo>
                  <a:lnTo>
                    <a:pt x="43026" y="3038856"/>
                  </a:lnTo>
                  <a:lnTo>
                    <a:pt x="3885820" y="3038856"/>
                  </a:lnTo>
                  <a:lnTo>
                    <a:pt x="3902566" y="3035468"/>
                  </a:lnTo>
                  <a:lnTo>
                    <a:pt x="3916252" y="3026235"/>
                  </a:lnTo>
                  <a:lnTo>
                    <a:pt x="3925486" y="3012549"/>
                  </a:lnTo>
                  <a:lnTo>
                    <a:pt x="3928873" y="2995803"/>
                  </a:lnTo>
                  <a:lnTo>
                    <a:pt x="3928873" y="43053"/>
                  </a:lnTo>
                  <a:lnTo>
                    <a:pt x="3925486" y="26306"/>
                  </a:lnTo>
                  <a:lnTo>
                    <a:pt x="3916252" y="12620"/>
                  </a:lnTo>
                  <a:lnTo>
                    <a:pt x="3902566" y="3387"/>
                  </a:lnTo>
                  <a:lnTo>
                    <a:pt x="3885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6"/>
            <p:cNvSpPr/>
            <p:nvPr/>
          </p:nvSpPr>
          <p:spPr>
            <a:xfrm>
              <a:off x="390142" y="1606295"/>
              <a:ext cx="3929379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43026" y="3038856"/>
                  </a:moveTo>
                  <a:lnTo>
                    <a:pt x="26280" y="3035468"/>
                  </a:lnTo>
                  <a:lnTo>
                    <a:pt x="12603" y="3026235"/>
                  </a:lnTo>
                  <a:lnTo>
                    <a:pt x="3381" y="3012549"/>
                  </a:lnTo>
                  <a:lnTo>
                    <a:pt x="0" y="2995803"/>
                  </a:lnTo>
                  <a:lnTo>
                    <a:pt x="0" y="43053"/>
                  </a:lnTo>
                  <a:lnTo>
                    <a:pt x="3381" y="26306"/>
                  </a:lnTo>
                  <a:lnTo>
                    <a:pt x="12603" y="12620"/>
                  </a:lnTo>
                  <a:lnTo>
                    <a:pt x="26280" y="3387"/>
                  </a:lnTo>
                  <a:lnTo>
                    <a:pt x="43026" y="0"/>
                  </a:lnTo>
                  <a:lnTo>
                    <a:pt x="3885820" y="0"/>
                  </a:lnTo>
                  <a:lnTo>
                    <a:pt x="3902566" y="3387"/>
                  </a:lnTo>
                  <a:lnTo>
                    <a:pt x="3916252" y="12620"/>
                  </a:lnTo>
                  <a:lnTo>
                    <a:pt x="3925486" y="26306"/>
                  </a:lnTo>
                  <a:lnTo>
                    <a:pt x="3928873" y="43053"/>
                  </a:lnTo>
                  <a:lnTo>
                    <a:pt x="3928873" y="2995803"/>
                  </a:lnTo>
                  <a:lnTo>
                    <a:pt x="3925486" y="3012549"/>
                  </a:lnTo>
                  <a:lnTo>
                    <a:pt x="3916252" y="3026235"/>
                  </a:lnTo>
                  <a:lnTo>
                    <a:pt x="3902566" y="3035468"/>
                  </a:lnTo>
                  <a:lnTo>
                    <a:pt x="3885820" y="3038856"/>
                  </a:lnTo>
                  <a:lnTo>
                    <a:pt x="43026" y="3038856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"/>
            <p:cNvSpPr/>
            <p:nvPr/>
          </p:nvSpPr>
          <p:spPr>
            <a:xfrm>
              <a:off x="406360" y="1600186"/>
              <a:ext cx="3929379" cy="852661"/>
            </a:xfrm>
            <a:custGeom>
              <a:avLst/>
              <a:gdLst/>
              <a:ahLst/>
              <a:cxnLst/>
              <a:rect l="l" t="t" r="r" b="b"/>
              <a:pathLst>
                <a:path w="3929379" h="737869">
                  <a:moveTo>
                    <a:pt x="3892170" y="0"/>
                  </a:moveTo>
                  <a:lnTo>
                    <a:pt x="36730" y="0"/>
                  </a:lnTo>
                  <a:lnTo>
                    <a:pt x="22433" y="2877"/>
                  </a:lnTo>
                  <a:lnTo>
                    <a:pt x="10758" y="10731"/>
                  </a:lnTo>
                  <a:lnTo>
                    <a:pt x="2886" y="22395"/>
                  </a:lnTo>
                  <a:lnTo>
                    <a:pt x="0" y="36703"/>
                  </a:lnTo>
                  <a:lnTo>
                    <a:pt x="0" y="700913"/>
                  </a:lnTo>
                  <a:lnTo>
                    <a:pt x="2886" y="715220"/>
                  </a:lnTo>
                  <a:lnTo>
                    <a:pt x="10758" y="726884"/>
                  </a:lnTo>
                  <a:lnTo>
                    <a:pt x="22433" y="734738"/>
                  </a:lnTo>
                  <a:lnTo>
                    <a:pt x="36730" y="737616"/>
                  </a:lnTo>
                  <a:lnTo>
                    <a:pt x="3892170" y="737616"/>
                  </a:lnTo>
                  <a:lnTo>
                    <a:pt x="3906477" y="734738"/>
                  </a:lnTo>
                  <a:lnTo>
                    <a:pt x="3918141" y="726884"/>
                  </a:lnTo>
                  <a:lnTo>
                    <a:pt x="3925995" y="715220"/>
                  </a:lnTo>
                  <a:lnTo>
                    <a:pt x="3928873" y="700913"/>
                  </a:lnTo>
                  <a:lnTo>
                    <a:pt x="3928873" y="36703"/>
                  </a:lnTo>
                  <a:lnTo>
                    <a:pt x="3925995" y="22395"/>
                  </a:lnTo>
                  <a:lnTo>
                    <a:pt x="3918141" y="10731"/>
                  </a:lnTo>
                  <a:lnTo>
                    <a:pt x="3906477" y="2877"/>
                  </a:lnTo>
                  <a:lnTo>
                    <a:pt x="3892170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3" name="object 95"/>
          <p:cNvGrpSpPr/>
          <p:nvPr/>
        </p:nvGrpSpPr>
        <p:grpSpPr>
          <a:xfrm>
            <a:off x="4121136" y="1528748"/>
            <a:ext cx="3855400" cy="2428892"/>
            <a:chOff x="4511040" y="1597151"/>
            <a:chExt cx="4212590" cy="2857521"/>
          </a:xfrm>
        </p:grpSpPr>
        <p:sp>
          <p:nvSpPr>
            <p:cNvPr id="174" name="object 96"/>
            <p:cNvSpPr/>
            <p:nvPr/>
          </p:nvSpPr>
          <p:spPr>
            <a:xfrm>
              <a:off x="4511040" y="1597152"/>
              <a:ext cx="4212590" cy="2857519"/>
            </a:xfrm>
            <a:custGeom>
              <a:avLst/>
              <a:gdLst/>
              <a:ahLst/>
              <a:cxnLst/>
              <a:rect l="l" t="t" r="r" b="b"/>
              <a:pathLst>
                <a:path w="4212590" h="4940934">
                  <a:moveTo>
                    <a:pt x="4152646" y="0"/>
                  </a:moveTo>
                  <a:lnTo>
                    <a:pt x="59690" y="0"/>
                  </a:lnTo>
                  <a:lnTo>
                    <a:pt x="36433" y="4683"/>
                  </a:lnTo>
                  <a:lnTo>
                    <a:pt x="17462" y="17462"/>
                  </a:lnTo>
                  <a:lnTo>
                    <a:pt x="4683" y="36433"/>
                  </a:lnTo>
                  <a:lnTo>
                    <a:pt x="0" y="59690"/>
                  </a:lnTo>
                  <a:lnTo>
                    <a:pt x="0" y="4881156"/>
                  </a:lnTo>
                  <a:lnTo>
                    <a:pt x="4683" y="4904375"/>
                  </a:lnTo>
                  <a:lnTo>
                    <a:pt x="17462" y="4923336"/>
                  </a:lnTo>
                  <a:lnTo>
                    <a:pt x="36433" y="4936119"/>
                  </a:lnTo>
                  <a:lnTo>
                    <a:pt x="59690" y="4940806"/>
                  </a:lnTo>
                  <a:lnTo>
                    <a:pt x="4152646" y="4940806"/>
                  </a:lnTo>
                  <a:lnTo>
                    <a:pt x="4175902" y="4936119"/>
                  </a:lnTo>
                  <a:lnTo>
                    <a:pt x="4194873" y="4923336"/>
                  </a:lnTo>
                  <a:lnTo>
                    <a:pt x="4207652" y="4904375"/>
                  </a:lnTo>
                  <a:lnTo>
                    <a:pt x="4212336" y="4881156"/>
                  </a:lnTo>
                  <a:lnTo>
                    <a:pt x="4212336" y="59690"/>
                  </a:lnTo>
                  <a:lnTo>
                    <a:pt x="4207652" y="36433"/>
                  </a:lnTo>
                  <a:lnTo>
                    <a:pt x="4194873" y="17462"/>
                  </a:lnTo>
                  <a:lnTo>
                    <a:pt x="4175902" y="4683"/>
                  </a:lnTo>
                  <a:lnTo>
                    <a:pt x="41526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97"/>
            <p:cNvSpPr/>
            <p:nvPr/>
          </p:nvSpPr>
          <p:spPr>
            <a:xfrm>
              <a:off x="4511040" y="1597152"/>
              <a:ext cx="4212590" cy="2857520"/>
            </a:xfrm>
            <a:custGeom>
              <a:avLst/>
              <a:gdLst/>
              <a:ahLst/>
              <a:cxnLst/>
              <a:rect l="l" t="t" r="r" b="b"/>
              <a:pathLst>
                <a:path w="4212590" h="4940934">
                  <a:moveTo>
                    <a:pt x="59690" y="4940806"/>
                  </a:moveTo>
                  <a:lnTo>
                    <a:pt x="36433" y="4936119"/>
                  </a:lnTo>
                  <a:lnTo>
                    <a:pt x="17462" y="4923336"/>
                  </a:lnTo>
                  <a:lnTo>
                    <a:pt x="4683" y="4904375"/>
                  </a:lnTo>
                  <a:lnTo>
                    <a:pt x="0" y="4881156"/>
                  </a:lnTo>
                  <a:lnTo>
                    <a:pt x="0" y="59690"/>
                  </a:lnTo>
                  <a:lnTo>
                    <a:pt x="4683" y="36433"/>
                  </a:lnTo>
                  <a:lnTo>
                    <a:pt x="17462" y="17462"/>
                  </a:lnTo>
                  <a:lnTo>
                    <a:pt x="36433" y="4683"/>
                  </a:lnTo>
                  <a:lnTo>
                    <a:pt x="59690" y="0"/>
                  </a:lnTo>
                  <a:lnTo>
                    <a:pt x="4152646" y="0"/>
                  </a:lnTo>
                  <a:lnTo>
                    <a:pt x="4175902" y="4683"/>
                  </a:lnTo>
                  <a:lnTo>
                    <a:pt x="4194873" y="17462"/>
                  </a:lnTo>
                  <a:lnTo>
                    <a:pt x="4207652" y="36433"/>
                  </a:lnTo>
                  <a:lnTo>
                    <a:pt x="4212336" y="59690"/>
                  </a:lnTo>
                  <a:lnTo>
                    <a:pt x="4212336" y="4881156"/>
                  </a:lnTo>
                  <a:lnTo>
                    <a:pt x="4207652" y="4904375"/>
                  </a:lnTo>
                  <a:lnTo>
                    <a:pt x="4194873" y="4923336"/>
                  </a:lnTo>
                  <a:lnTo>
                    <a:pt x="4175902" y="4936119"/>
                  </a:lnTo>
                  <a:lnTo>
                    <a:pt x="4152646" y="4940806"/>
                  </a:lnTo>
                  <a:lnTo>
                    <a:pt x="59690" y="4940806"/>
                  </a:lnTo>
                  <a:close/>
                </a:path>
              </a:pathLst>
            </a:custGeom>
            <a:ln w="12192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98"/>
            <p:cNvSpPr/>
            <p:nvPr/>
          </p:nvSpPr>
          <p:spPr>
            <a:xfrm>
              <a:off x="4511040" y="1597151"/>
              <a:ext cx="4212590" cy="756403"/>
            </a:xfrm>
            <a:custGeom>
              <a:avLst/>
              <a:gdLst/>
              <a:ahLst/>
              <a:cxnLst/>
              <a:rect l="l" t="t" r="r" b="b"/>
              <a:pathLst>
                <a:path w="4212590" h="759460">
                  <a:moveTo>
                    <a:pt x="4174490" y="0"/>
                  </a:moveTo>
                  <a:lnTo>
                    <a:pt x="37846" y="0"/>
                  </a:lnTo>
                  <a:lnTo>
                    <a:pt x="23092" y="2966"/>
                  </a:lnTo>
                  <a:lnTo>
                    <a:pt x="11064" y="11064"/>
                  </a:lnTo>
                  <a:lnTo>
                    <a:pt x="2966" y="23092"/>
                  </a:lnTo>
                  <a:lnTo>
                    <a:pt x="0" y="37846"/>
                  </a:lnTo>
                  <a:lnTo>
                    <a:pt x="0" y="721106"/>
                  </a:lnTo>
                  <a:lnTo>
                    <a:pt x="2966" y="735859"/>
                  </a:lnTo>
                  <a:lnTo>
                    <a:pt x="11064" y="747887"/>
                  </a:lnTo>
                  <a:lnTo>
                    <a:pt x="23092" y="755985"/>
                  </a:lnTo>
                  <a:lnTo>
                    <a:pt x="37846" y="758952"/>
                  </a:lnTo>
                  <a:lnTo>
                    <a:pt x="4174490" y="758952"/>
                  </a:lnTo>
                  <a:lnTo>
                    <a:pt x="4189243" y="755985"/>
                  </a:lnTo>
                  <a:lnTo>
                    <a:pt x="4201271" y="747887"/>
                  </a:lnTo>
                  <a:lnTo>
                    <a:pt x="4209369" y="735859"/>
                  </a:lnTo>
                  <a:lnTo>
                    <a:pt x="4212336" y="721106"/>
                  </a:lnTo>
                  <a:lnTo>
                    <a:pt x="4212336" y="37846"/>
                  </a:lnTo>
                  <a:lnTo>
                    <a:pt x="4209369" y="23092"/>
                  </a:lnTo>
                  <a:lnTo>
                    <a:pt x="4201271" y="11064"/>
                  </a:lnTo>
                  <a:lnTo>
                    <a:pt x="4189243" y="2966"/>
                  </a:lnTo>
                  <a:lnTo>
                    <a:pt x="4174490" y="0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7" name="object 14"/>
          <p:cNvGrpSpPr/>
          <p:nvPr/>
        </p:nvGrpSpPr>
        <p:grpSpPr>
          <a:xfrm>
            <a:off x="477798" y="1600186"/>
            <a:ext cx="3571900" cy="2357454"/>
            <a:chOff x="390142" y="1600186"/>
            <a:chExt cx="3945597" cy="3045219"/>
          </a:xfrm>
        </p:grpSpPr>
        <p:sp>
          <p:nvSpPr>
            <p:cNvPr id="178" name="object 15"/>
            <p:cNvSpPr/>
            <p:nvPr/>
          </p:nvSpPr>
          <p:spPr>
            <a:xfrm>
              <a:off x="390142" y="1606295"/>
              <a:ext cx="3929378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3885820" y="0"/>
                  </a:moveTo>
                  <a:lnTo>
                    <a:pt x="43026" y="0"/>
                  </a:lnTo>
                  <a:lnTo>
                    <a:pt x="26280" y="3387"/>
                  </a:lnTo>
                  <a:lnTo>
                    <a:pt x="12603" y="12620"/>
                  </a:lnTo>
                  <a:lnTo>
                    <a:pt x="3381" y="26306"/>
                  </a:lnTo>
                  <a:lnTo>
                    <a:pt x="0" y="43053"/>
                  </a:lnTo>
                  <a:lnTo>
                    <a:pt x="0" y="2995803"/>
                  </a:lnTo>
                  <a:lnTo>
                    <a:pt x="3381" y="3012549"/>
                  </a:lnTo>
                  <a:lnTo>
                    <a:pt x="12603" y="3026235"/>
                  </a:lnTo>
                  <a:lnTo>
                    <a:pt x="26280" y="3035468"/>
                  </a:lnTo>
                  <a:lnTo>
                    <a:pt x="43026" y="3038856"/>
                  </a:lnTo>
                  <a:lnTo>
                    <a:pt x="3885820" y="3038856"/>
                  </a:lnTo>
                  <a:lnTo>
                    <a:pt x="3902566" y="3035468"/>
                  </a:lnTo>
                  <a:lnTo>
                    <a:pt x="3916252" y="3026235"/>
                  </a:lnTo>
                  <a:lnTo>
                    <a:pt x="3925486" y="3012549"/>
                  </a:lnTo>
                  <a:lnTo>
                    <a:pt x="3928873" y="2995803"/>
                  </a:lnTo>
                  <a:lnTo>
                    <a:pt x="3928873" y="43053"/>
                  </a:lnTo>
                  <a:lnTo>
                    <a:pt x="3925486" y="26306"/>
                  </a:lnTo>
                  <a:lnTo>
                    <a:pt x="3916252" y="12620"/>
                  </a:lnTo>
                  <a:lnTo>
                    <a:pt x="3902566" y="3387"/>
                  </a:lnTo>
                  <a:lnTo>
                    <a:pt x="3885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6"/>
            <p:cNvSpPr/>
            <p:nvPr/>
          </p:nvSpPr>
          <p:spPr>
            <a:xfrm>
              <a:off x="390142" y="1606295"/>
              <a:ext cx="3929379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43026" y="3038856"/>
                  </a:moveTo>
                  <a:lnTo>
                    <a:pt x="26280" y="3035468"/>
                  </a:lnTo>
                  <a:lnTo>
                    <a:pt x="12603" y="3026235"/>
                  </a:lnTo>
                  <a:lnTo>
                    <a:pt x="3381" y="3012549"/>
                  </a:lnTo>
                  <a:lnTo>
                    <a:pt x="0" y="2995803"/>
                  </a:lnTo>
                  <a:lnTo>
                    <a:pt x="0" y="43053"/>
                  </a:lnTo>
                  <a:lnTo>
                    <a:pt x="3381" y="26306"/>
                  </a:lnTo>
                  <a:lnTo>
                    <a:pt x="12603" y="12620"/>
                  </a:lnTo>
                  <a:lnTo>
                    <a:pt x="26280" y="3387"/>
                  </a:lnTo>
                  <a:lnTo>
                    <a:pt x="43026" y="0"/>
                  </a:lnTo>
                  <a:lnTo>
                    <a:pt x="3885820" y="0"/>
                  </a:lnTo>
                  <a:lnTo>
                    <a:pt x="3902566" y="3387"/>
                  </a:lnTo>
                  <a:lnTo>
                    <a:pt x="3916252" y="12620"/>
                  </a:lnTo>
                  <a:lnTo>
                    <a:pt x="3925486" y="26306"/>
                  </a:lnTo>
                  <a:lnTo>
                    <a:pt x="3928873" y="43053"/>
                  </a:lnTo>
                  <a:lnTo>
                    <a:pt x="3928873" y="2995803"/>
                  </a:lnTo>
                  <a:lnTo>
                    <a:pt x="3925486" y="3012549"/>
                  </a:lnTo>
                  <a:lnTo>
                    <a:pt x="3916252" y="3026235"/>
                  </a:lnTo>
                  <a:lnTo>
                    <a:pt x="3902566" y="3035468"/>
                  </a:lnTo>
                  <a:lnTo>
                    <a:pt x="3885820" y="3038856"/>
                  </a:lnTo>
                  <a:lnTo>
                    <a:pt x="43026" y="3038856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7"/>
            <p:cNvSpPr/>
            <p:nvPr/>
          </p:nvSpPr>
          <p:spPr>
            <a:xfrm>
              <a:off x="406360" y="1600186"/>
              <a:ext cx="3929379" cy="1015073"/>
            </a:xfrm>
            <a:custGeom>
              <a:avLst/>
              <a:gdLst/>
              <a:ahLst/>
              <a:cxnLst/>
              <a:rect l="l" t="t" r="r" b="b"/>
              <a:pathLst>
                <a:path w="3929379" h="737869">
                  <a:moveTo>
                    <a:pt x="3892170" y="0"/>
                  </a:moveTo>
                  <a:lnTo>
                    <a:pt x="36730" y="0"/>
                  </a:lnTo>
                  <a:lnTo>
                    <a:pt x="22433" y="2877"/>
                  </a:lnTo>
                  <a:lnTo>
                    <a:pt x="10758" y="10731"/>
                  </a:lnTo>
                  <a:lnTo>
                    <a:pt x="2886" y="22395"/>
                  </a:lnTo>
                  <a:lnTo>
                    <a:pt x="0" y="36703"/>
                  </a:lnTo>
                  <a:lnTo>
                    <a:pt x="0" y="700913"/>
                  </a:lnTo>
                  <a:lnTo>
                    <a:pt x="2886" y="715220"/>
                  </a:lnTo>
                  <a:lnTo>
                    <a:pt x="10758" y="726884"/>
                  </a:lnTo>
                  <a:lnTo>
                    <a:pt x="22433" y="734738"/>
                  </a:lnTo>
                  <a:lnTo>
                    <a:pt x="36730" y="737616"/>
                  </a:lnTo>
                  <a:lnTo>
                    <a:pt x="3892170" y="737616"/>
                  </a:lnTo>
                  <a:lnTo>
                    <a:pt x="3906477" y="734738"/>
                  </a:lnTo>
                  <a:lnTo>
                    <a:pt x="3918141" y="726884"/>
                  </a:lnTo>
                  <a:lnTo>
                    <a:pt x="3925995" y="715220"/>
                  </a:lnTo>
                  <a:lnTo>
                    <a:pt x="3928873" y="700913"/>
                  </a:lnTo>
                  <a:lnTo>
                    <a:pt x="3928873" y="36703"/>
                  </a:lnTo>
                  <a:lnTo>
                    <a:pt x="3925995" y="22395"/>
                  </a:lnTo>
                  <a:lnTo>
                    <a:pt x="3918141" y="10731"/>
                  </a:lnTo>
                  <a:lnTo>
                    <a:pt x="3906477" y="2877"/>
                  </a:lnTo>
                  <a:lnTo>
                    <a:pt x="3892170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1" name="object 14"/>
          <p:cNvGrpSpPr/>
          <p:nvPr/>
        </p:nvGrpSpPr>
        <p:grpSpPr>
          <a:xfrm>
            <a:off x="8764606" y="4029078"/>
            <a:ext cx="3071834" cy="2500330"/>
            <a:chOff x="390142" y="1600186"/>
            <a:chExt cx="3945597" cy="3045219"/>
          </a:xfrm>
        </p:grpSpPr>
        <p:sp>
          <p:nvSpPr>
            <p:cNvPr id="182" name="object 15"/>
            <p:cNvSpPr/>
            <p:nvPr/>
          </p:nvSpPr>
          <p:spPr>
            <a:xfrm>
              <a:off x="390142" y="1606295"/>
              <a:ext cx="3929378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3885820" y="0"/>
                  </a:moveTo>
                  <a:lnTo>
                    <a:pt x="43026" y="0"/>
                  </a:lnTo>
                  <a:lnTo>
                    <a:pt x="26280" y="3387"/>
                  </a:lnTo>
                  <a:lnTo>
                    <a:pt x="12603" y="12620"/>
                  </a:lnTo>
                  <a:lnTo>
                    <a:pt x="3381" y="26306"/>
                  </a:lnTo>
                  <a:lnTo>
                    <a:pt x="0" y="43053"/>
                  </a:lnTo>
                  <a:lnTo>
                    <a:pt x="0" y="2995803"/>
                  </a:lnTo>
                  <a:lnTo>
                    <a:pt x="3381" y="3012549"/>
                  </a:lnTo>
                  <a:lnTo>
                    <a:pt x="12603" y="3026235"/>
                  </a:lnTo>
                  <a:lnTo>
                    <a:pt x="26280" y="3035468"/>
                  </a:lnTo>
                  <a:lnTo>
                    <a:pt x="43026" y="3038856"/>
                  </a:lnTo>
                  <a:lnTo>
                    <a:pt x="3885820" y="3038856"/>
                  </a:lnTo>
                  <a:lnTo>
                    <a:pt x="3902566" y="3035468"/>
                  </a:lnTo>
                  <a:lnTo>
                    <a:pt x="3916252" y="3026235"/>
                  </a:lnTo>
                  <a:lnTo>
                    <a:pt x="3925486" y="3012549"/>
                  </a:lnTo>
                  <a:lnTo>
                    <a:pt x="3928873" y="2995803"/>
                  </a:lnTo>
                  <a:lnTo>
                    <a:pt x="3928873" y="43053"/>
                  </a:lnTo>
                  <a:lnTo>
                    <a:pt x="3925486" y="26306"/>
                  </a:lnTo>
                  <a:lnTo>
                    <a:pt x="3916252" y="12620"/>
                  </a:lnTo>
                  <a:lnTo>
                    <a:pt x="3902566" y="3387"/>
                  </a:lnTo>
                  <a:lnTo>
                    <a:pt x="3885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6"/>
            <p:cNvSpPr/>
            <p:nvPr/>
          </p:nvSpPr>
          <p:spPr>
            <a:xfrm>
              <a:off x="390142" y="1606295"/>
              <a:ext cx="3929379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43026" y="3038856"/>
                  </a:moveTo>
                  <a:lnTo>
                    <a:pt x="26280" y="3035468"/>
                  </a:lnTo>
                  <a:lnTo>
                    <a:pt x="12603" y="3026235"/>
                  </a:lnTo>
                  <a:lnTo>
                    <a:pt x="3381" y="3012549"/>
                  </a:lnTo>
                  <a:lnTo>
                    <a:pt x="0" y="2995803"/>
                  </a:lnTo>
                  <a:lnTo>
                    <a:pt x="0" y="43053"/>
                  </a:lnTo>
                  <a:lnTo>
                    <a:pt x="3381" y="26306"/>
                  </a:lnTo>
                  <a:lnTo>
                    <a:pt x="12603" y="12620"/>
                  </a:lnTo>
                  <a:lnTo>
                    <a:pt x="26280" y="3387"/>
                  </a:lnTo>
                  <a:lnTo>
                    <a:pt x="43026" y="0"/>
                  </a:lnTo>
                  <a:lnTo>
                    <a:pt x="3885820" y="0"/>
                  </a:lnTo>
                  <a:lnTo>
                    <a:pt x="3902566" y="3387"/>
                  </a:lnTo>
                  <a:lnTo>
                    <a:pt x="3916252" y="12620"/>
                  </a:lnTo>
                  <a:lnTo>
                    <a:pt x="3925486" y="26306"/>
                  </a:lnTo>
                  <a:lnTo>
                    <a:pt x="3928873" y="43053"/>
                  </a:lnTo>
                  <a:lnTo>
                    <a:pt x="3928873" y="2995803"/>
                  </a:lnTo>
                  <a:lnTo>
                    <a:pt x="3925486" y="3012549"/>
                  </a:lnTo>
                  <a:lnTo>
                    <a:pt x="3916252" y="3026235"/>
                  </a:lnTo>
                  <a:lnTo>
                    <a:pt x="3902566" y="3035468"/>
                  </a:lnTo>
                  <a:lnTo>
                    <a:pt x="3885820" y="3038856"/>
                  </a:lnTo>
                  <a:lnTo>
                    <a:pt x="43026" y="3038856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7"/>
            <p:cNvSpPr/>
            <p:nvPr/>
          </p:nvSpPr>
          <p:spPr>
            <a:xfrm>
              <a:off x="406360" y="1600186"/>
              <a:ext cx="3929379" cy="852661"/>
            </a:xfrm>
            <a:custGeom>
              <a:avLst/>
              <a:gdLst/>
              <a:ahLst/>
              <a:cxnLst/>
              <a:rect l="l" t="t" r="r" b="b"/>
              <a:pathLst>
                <a:path w="3929379" h="737869">
                  <a:moveTo>
                    <a:pt x="3892170" y="0"/>
                  </a:moveTo>
                  <a:lnTo>
                    <a:pt x="36730" y="0"/>
                  </a:lnTo>
                  <a:lnTo>
                    <a:pt x="22433" y="2877"/>
                  </a:lnTo>
                  <a:lnTo>
                    <a:pt x="10758" y="10731"/>
                  </a:lnTo>
                  <a:lnTo>
                    <a:pt x="2886" y="22395"/>
                  </a:lnTo>
                  <a:lnTo>
                    <a:pt x="0" y="36703"/>
                  </a:lnTo>
                  <a:lnTo>
                    <a:pt x="0" y="700913"/>
                  </a:lnTo>
                  <a:lnTo>
                    <a:pt x="2886" y="715220"/>
                  </a:lnTo>
                  <a:lnTo>
                    <a:pt x="10758" y="726884"/>
                  </a:lnTo>
                  <a:lnTo>
                    <a:pt x="22433" y="734738"/>
                  </a:lnTo>
                  <a:lnTo>
                    <a:pt x="36730" y="737616"/>
                  </a:lnTo>
                  <a:lnTo>
                    <a:pt x="3892170" y="737616"/>
                  </a:lnTo>
                  <a:lnTo>
                    <a:pt x="3906477" y="734738"/>
                  </a:lnTo>
                  <a:lnTo>
                    <a:pt x="3918141" y="726884"/>
                  </a:lnTo>
                  <a:lnTo>
                    <a:pt x="3925995" y="715220"/>
                  </a:lnTo>
                  <a:lnTo>
                    <a:pt x="3928873" y="700913"/>
                  </a:lnTo>
                  <a:lnTo>
                    <a:pt x="3928873" y="36703"/>
                  </a:lnTo>
                  <a:lnTo>
                    <a:pt x="3925995" y="22395"/>
                  </a:lnTo>
                  <a:lnTo>
                    <a:pt x="3918141" y="10731"/>
                  </a:lnTo>
                  <a:lnTo>
                    <a:pt x="3906477" y="2877"/>
                  </a:lnTo>
                  <a:lnTo>
                    <a:pt x="3892170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5" name="object 14"/>
          <p:cNvGrpSpPr/>
          <p:nvPr/>
        </p:nvGrpSpPr>
        <p:grpSpPr>
          <a:xfrm>
            <a:off x="4335450" y="4171954"/>
            <a:ext cx="3571900" cy="2357454"/>
            <a:chOff x="390142" y="1600186"/>
            <a:chExt cx="3945597" cy="3045219"/>
          </a:xfrm>
        </p:grpSpPr>
        <p:sp>
          <p:nvSpPr>
            <p:cNvPr id="186" name="object 15"/>
            <p:cNvSpPr/>
            <p:nvPr/>
          </p:nvSpPr>
          <p:spPr>
            <a:xfrm>
              <a:off x="390142" y="1606295"/>
              <a:ext cx="3929378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3885820" y="0"/>
                  </a:moveTo>
                  <a:lnTo>
                    <a:pt x="43026" y="0"/>
                  </a:lnTo>
                  <a:lnTo>
                    <a:pt x="26280" y="3387"/>
                  </a:lnTo>
                  <a:lnTo>
                    <a:pt x="12603" y="12620"/>
                  </a:lnTo>
                  <a:lnTo>
                    <a:pt x="3381" y="26306"/>
                  </a:lnTo>
                  <a:lnTo>
                    <a:pt x="0" y="43053"/>
                  </a:lnTo>
                  <a:lnTo>
                    <a:pt x="0" y="2995803"/>
                  </a:lnTo>
                  <a:lnTo>
                    <a:pt x="3381" y="3012549"/>
                  </a:lnTo>
                  <a:lnTo>
                    <a:pt x="12603" y="3026235"/>
                  </a:lnTo>
                  <a:lnTo>
                    <a:pt x="26280" y="3035468"/>
                  </a:lnTo>
                  <a:lnTo>
                    <a:pt x="43026" y="3038856"/>
                  </a:lnTo>
                  <a:lnTo>
                    <a:pt x="3885820" y="3038856"/>
                  </a:lnTo>
                  <a:lnTo>
                    <a:pt x="3902566" y="3035468"/>
                  </a:lnTo>
                  <a:lnTo>
                    <a:pt x="3916252" y="3026235"/>
                  </a:lnTo>
                  <a:lnTo>
                    <a:pt x="3925486" y="3012549"/>
                  </a:lnTo>
                  <a:lnTo>
                    <a:pt x="3928873" y="2995803"/>
                  </a:lnTo>
                  <a:lnTo>
                    <a:pt x="3928873" y="43053"/>
                  </a:lnTo>
                  <a:lnTo>
                    <a:pt x="3925486" y="26306"/>
                  </a:lnTo>
                  <a:lnTo>
                    <a:pt x="3916252" y="12620"/>
                  </a:lnTo>
                  <a:lnTo>
                    <a:pt x="3902566" y="3387"/>
                  </a:lnTo>
                  <a:lnTo>
                    <a:pt x="3885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6"/>
            <p:cNvSpPr/>
            <p:nvPr/>
          </p:nvSpPr>
          <p:spPr>
            <a:xfrm>
              <a:off x="390142" y="1606295"/>
              <a:ext cx="3929379" cy="3039110"/>
            </a:xfrm>
            <a:custGeom>
              <a:avLst/>
              <a:gdLst/>
              <a:ahLst/>
              <a:cxnLst/>
              <a:rect l="l" t="t" r="r" b="b"/>
              <a:pathLst>
                <a:path w="3929379" h="3039110">
                  <a:moveTo>
                    <a:pt x="43026" y="3038856"/>
                  </a:moveTo>
                  <a:lnTo>
                    <a:pt x="26280" y="3035468"/>
                  </a:lnTo>
                  <a:lnTo>
                    <a:pt x="12603" y="3026235"/>
                  </a:lnTo>
                  <a:lnTo>
                    <a:pt x="3381" y="3012549"/>
                  </a:lnTo>
                  <a:lnTo>
                    <a:pt x="0" y="2995803"/>
                  </a:lnTo>
                  <a:lnTo>
                    <a:pt x="0" y="43053"/>
                  </a:lnTo>
                  <a:lnTo>
                    <a:pt x="3381" y="26306"/>
                  </a:lnTo>
                  <a:lnTo>
                    <a:pt x="12603" y="12620"/>
                  </a:lnTo>
                  <a:lnTo>
                    <a:pt x="26280" y="3387"/>
                  </a:lnTo>
                  <a:lnTo>
                    <a:pt x="43026" y="0"/>
                  </a:lnTo>
                  <a:lnTo>
                    <a:pt x="3885820" y="0"/>
                  </a:lnTo>
                  <a:lnTo>
                    <a:pt x="3902566" y="3387"/>
                  </a:lnTo>
                  <a:lnTo>
                    <a:pt x="3916252" y="12620"/>
                  </a:lnTo>
                  <a:lnTo>
                    <a:pt x="3925486" y="26306"/>
                  </a:lnTo>
                  <a:lnTo>
                    <a:pt x="3928873" y="43053"/>
                  </a:lnTo>
                  <a:lnTo>
                    <a:pt x="3928873" y="2995803"/>
                  </a:lnTo>
                  <a:lnTo>
                    <a:pt x="3925486" y="3012549"/>
                  </a:lnTo>
                  <a:lnTo>
                    <a:pt x="3916252" y="3026235"/>
                  </a:lnTo>
                  <a:lnTo>
                    <a:pt x="3902566" y="3035468"/>
                  </a:lnTo>
                  <a:lnTo>
                    <a:pt x="3885820" y="3038856"/>
                  </a:lnTo>
                  <a:lnTo>
                    <a:pt x="43026" y="3038856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7"/>
            <p:cNvSpPr/>
            <p:nvPr/>
          </p:nvSpPr>
          <p:spPr>
            <a:xfrm>
              <a:off x="406360" y="1600186"/>
              <a:ext cx="3929379" cy="1015073"/>
            </a:xfrm>
            <a:custGeom>
              <a:avLst/>
              <a:gdLst/>
              <a:ahLst/>
              <a:cxnLst/>
              <a:rect l="l" t="t" r="r" b="b"/>
              <a:pathLst>
                <a:path w="3929379" h="737869">
                  <a:moveTo>
                    <a:pt x="3892170" y="0"/>
                  </a:moveTo>
                  <a:lnTo>
                    <a:pt x="36730" y="0"/>
                  </a:lnTo>
                  <a:lnTo>
                    <a:pt x="22433" y="2877"/>
                  </a:lnTo>
                  <a:lnTo>
                    <a:pt x="10758" y="10731"/>
                  </a:lnTo>
                  <a:lnTo>
                    <a:pt x="2886" y="22395"/>
                  </a:lnTo>
                  <a:lnTo>
                    <a:pt x="0" y="36703"/>
                  </a:lnTo>
                  <a:lnTo>
                    <a:pt x="0" y="700913"/>
                  </a:lnTo>
                  <a:lnTo>
                    <a:pt x="2886" y="715220"/>
                  </a:lnTo>
                  <a:lnTo>
                    <a:pt x="10758" y="726884"/>
                  </a:lnTo>
                  <a:lnTo>
                    <a:pt x="22433" y="734738"/>
                  </a:lnTo>
                  <a:lnTo>
                    <a:pt x="36730" y="737616"/>
                  </a:lnTo>
                  <a:lnTo>
                    <a:pt x="3892170" y="737616"/>
                  </a:lnTo>
                  <a:lnTo>
                    <a:pt x="3906477" y="734738"/>
                  </a:lnTo>
                  <a:lnTo>
                    <a:pt x="3918141" y="726884"/>
                  </a:lnTo>
                  <a:lnTo>
                    <a:pt x="3925995" y="715220"/>
                  </a:lnTo>
                  <a:lnTo>
                    <a:pt x="3928873" y="700913"/>
                  </a:lnTo>
                  <a:lnTo>
                    <a:pt x="3928873" y="36703"/>
                  </a:lnTo>
                  <a:lnTo>
                    <a:pt x="3925995" y="22395"/>
                  </a:lnTo>
                  <a:lnTo>
                    <a:pt x="3918141" y="10731"/>
                  </a:lnTo>
                  <a:lnTo>
                    <a:pt x="3906477" y="2877"/>
                  </a:lnTo>
                  <a:lnTo>
                    <a:pt x="3892170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96"/>
          <p:cNvSpPr/>
          <p:nvPr/>
        </p:nvSpPr>
        <p:spPr>
          <a:xfrm>
            <a:off x="8978920" y="5957904"/>
            <a:ext cx="619125" cy="443230"/>
          </a:xfrm>
          <a:custGeom>
            <a:avLst/>
            <a:gdLst/>
            <a:ahLst/>
            <a:cxnLst/>
            <a:rect l="l" t="t" r="r" b="b"/>
            <a:pathLst>
              <a:path w="619125" h="443229">
                <a:moveTo>
                  <a:pt x="618997" y="421733"/>
                </a:moveTo>
                <a:lnTo>
                  <a:pt x="4038" y="421733"/>
                </a:lnTo>
                <a:lnTo>
                  <a:pt x="0" y="427017"/>
                </a:lnTo>
                <a:lnTo>
                  <a:pt x="0" y="437579"/>
                </a:lnTo>
                <a:lnTo>
                  <a:pt x="4038" y="442862"/>
                </a:lnTo>
                <a:lnTo>
                  <a:pt x="618997" y="442862"/>
                </a:lnTo>
                <a:lnTo>
                  <a:pt x="618997" y="421733"/>
                </a:lnTo>
                <a:close/>
              </a:path>
              <a:path w="619125" h="443229">
                <a:moveTo>
                  <a:pt x="116093" y="0"/>
                </a:moveTo>
                <a:lnTo>
                  <a:pt x="98785" y="0"/>
                </a:lnTo>
                <a:lnTo>
                  <a:pt x="98272" y="501"/>
                </a:lnTo>
                <a:lnTo>
                  <a:pt x="70099" y="66192"/>
                </a:lnTo>
                <a:lnTo>
                  <a:pt x="47773" y="125337"/>
                </a:lnTo>
                <a:lnTo>
                  <a:pt x="29261" y="186892"/>
                </a:lnTo>
                <a:lnTo>
                  <a:pt x="21539" y="239514"/>
                </a:lnTo>
                <a:lnTo>
                  <a:pt x="27260" y="270356"/>
                </a:lnTo>
                <a:lnTo>
                  <a:pt x="43078" y="296124"/>
                </a:lnTo>
                <a:lnTo>
                  <a:pt x="66973" y="314713"/>
                </a:lnTo>
                <a:lnTo>
                  <a:pt x="96926" y="324018"/>
                </a:lnTo>
                <a:lnTo>
                  <a:pt x="96926" y="421733"/>
                </a:lnTo>
                <a:lnTo>
                  <a:pt x="117119" y="421733"/>
                </a:lnTo>
                <a:lnTo>
                  <a:pt x="117119" y="324018"/>
                </a:lnTo>
                <a:lnTo>
                  <a:pt x="147282" y="314713"/>
                </a:lnTo>
                <a:lnTo>
                  <a:pt x="161039" y="304214"/>
                </a:lnTo>
                <a:lnTo>
                  <a:pt x="96926" y="304214"/>
                </a:lnTo>
                <a:lnTo>
                  <a:pt x="75239" y="296518"/>
                </a:lnTo>
                <a:lnTo>
                  <a:pt x="57718" y="282261"/>
                </a:lnTo>
                <a:lnTo>
                  <a:pt x="46002" y="262806"/>
                </a:lnTo>
                <a:lnTo>
                  <a:pt x="41732" y="239514"/>
                </a:lnTo>
                <a:lnTo>
                  <a:pt x="49199" y="189804"/>
                </a:lnTo>
                <a:lnTo>
                  <a:pt x="67141" y="131063"/>
                </a:lnTo>
                <a:lnTo>
                  <a:pt x="88870" y="74057"/>
                </a:lnTo>
                <a:lnTo>
                  <a:pt x="107696" y="29552"/>
                </a:lnTo>
                <a:lnTo>
                  <a:pt x="129828" y="29552"/>
                </a:lnTo>
                <a:lnTo>
                  <a:pt x="126133" y="20799"/>
                </a:lnTo>
                <a:lnTo>
                  <a:pt x="117119" y="501"/>
                </a:lnTo>
                <a:lnTo>
                  <a:pt x="116093" y="0"/>
                </a:lnTo>
                <a:close/>
              </a:path>
              <a:path w="619125" h="443229">
                <a:moveTo>
                  <a:pt x="224815" y="388724"/>
                </a:moveTo>
                <a:lnTo>
                  <a:pt x="203276" y="388724"/>
                </a:lnTo>
                <a:lnTo>
                  <a:pt x="196545" y="421733"/>
                </a:lnTo>
                <a:lnTo>
                  <a:pt x="218084" y="421733"/>
                </a:lnTo>
                <a:lnTo>
                  <a:pt x="224815" y="388724"/>
                </a:lnTo>
                <a:close/>
              </a:path>
              <a:path w="619125" h="443229">
                <a:moveTo>
                  <a:pt x="402513" y="388724"/>
                </a:moveTo>
                <a:lnTo>
                  <a:pt x="382320" y="388724"/>
                </a:lnTo>
                <a:lnTo>
                  <a:pt x="389051" y="421733"/>
                </a:lnTo>
                <a:lnTo>
                  <a:pt x="409244" y="421733"/>
                </a:lnTo>
                <a:lnTo>
                  <a:pt x="402513" y="388724"/>
                </a:lnTo>
                <a:close/>
              </a:path>
              <a:path w="619125" h="443229">
                <a:moveTo>
                  <a:pt x="483285" y="91624"/>
                </a:moveTo>
                <a:lnTo>
                  <a:pt x="428078" y="91624"/>
                </a:lnTo>
                <a:lnTo>
                  <a:pt x="424040" y="95592"/>
                </a:lnTo>
                <a:lnTo>
                  <a:pt x="424040" y="144442"/>
                </a:lnTo>
                <a:lnTo>
                  <a:pt x="425702" y="153992"/>
                </a:lnTo>
                <a:lnTo>
                  <a:pt x="430266" y="162430"/>
                </a:lnTo>
                <a:lnTo>
                  <a:pt x="437102" y="169136"/>
                </a:lnTo>
                <a:lnTo>
                  <a:pt x="445579" y="173493"/>
                </a:lnTo>
                <a:lnTo>
                  <a:pt x="445579" y="421733"/>
                </a:lnTo>
                <a:lnTo>
                  <a:pt x="465772" y="421733"/>
                </a:lnTo>
                <a:lnTo>
                  <a:pt x="465772" y="173493"/>
                </a:lnTo>
                <a:lnTo>
                  <a:pt x="474249" y="169136"/>
                </a:lnTo>
                <a:lnTo>
                  <a:pt x="481085" y="162430"/>
                </a:lnTo>
                <a:lnTo>
                  <a:pt x="485099" y="155009"/>
                </a:lnTo>
                <a:lnTo>
                  <a:pt x="449630" y="155009"/>
                </a:lnTo>
                <a:lnTo>
                  <a:pt x="444233" y="149726"/>
                </a:lnTo>
                <a:lnTo>
                  <a:pt x="444233" y="111422"/>
                </a:lnTo>
                <a:lnTo>
                  <a:pt x="487311" y="111422"/>
                </a:lnTo>
                <a:lnTo>
                  <a:pt x="487311" y="95592"/>
                </a:lnTo>
                <a:lnTo>
                  <a:pt x="483285" y="91624"/>
                </a:lnTo>
                <a:close/>
              </a:path>
              <a:path w="619125" h="443229">
                <a:moveTo>
                  <a:pt x="542518" y="155009"/>
                </a:moveTo>
                <a:lnTo>
                  <a:pt x="511280" y="187874"/>
                </a:lnTo>
                <a:lnTo>
                  <a:pt x="496619" y="235403"/>
                </a:lnTo>
                <a:lnTo>
                  <a:pt x="489627" y="272912"/>
                </a:lnTo>
                <a:lnTo>
                  <a:pt x="488657" y="285724"/>
                </a:lnTo>
                <a:lnTo>
                  <a:pt x="492002" y="302828"/>
                </a:lnTo>
                <a:lnTo>
                  <a:pt x="501280" y="317581"/>
                </a:lnTo>
                <a:lnTo>
                  <a:pt x="515355" y="328620"/>
                </a:lnTo>
                <a:lnTo>
                  <a:pt x="533095" y="334585"/>
                </a:lnTo>
                <a:lnTo>
                  <a:pt x="533095" y="421733"/>
                </a:lnTo>
                <a:lnTo>
                  <a:pt x="553288" y="421733"/>
                </a:lnTo>
                <a:lnTo>
                  <a:pt x="553288" y="334585"/>
                </a:lnTo>
                <a:lnTo>
                  <a:pt x="570236" y="328620"/>
                </a:lnTo>
                <a:lnTo>
                  <a:pt x="583909" y="317581"/>
                </a:lnTo>
                <a:lnTo>
                  <a:pt x="586463" y="313456"/>
                </a:lnTo>
                <a:lnTo>
                  <a:pt x="533095" y="313456"/>
                </a:lnTo>
                <a:lnTo>
                  <a:pt x="523622" y="309308"/>
                </a:lnTo>
                <a:lnTo>
                  <a:pt x="515920" y="303056"/>
                </a:lnTo>
                <a:lnTo>
                  <a:pt x="510744" y="295071"/>
                </a:lnTo>
                <a:lnTo>
                  <a:pt x="508850" y="285724"/>
                </a:lnTo>
                <a:lnTo>
                  <a:pt x="509609" y="275822"/>
                </a:lnTo>
                <a:lnTo>
                  <a:pt x="520966" y="222343"/>
                </a:lnTo>
                <a:lnTo>
                  <a:pt x="535276" y="184872"/>
                </a:lnTo>
                <a:lnTo>
                  <a:pt x="542518" y="176128"/>
                </a:lnTo>
                <a:lnTo>
                  <a:pt x="568223" y="176128"/>
                </a:lnTo>
                <a:lnTo>
                  <a:pt x="564719" y="169368"/>
                </a:lnTo>
                <a:lnTo>
                  <a:pt x="554122" y="158537"/>
                </a:lnTo>
                <a:lnTo>
                  <a:pt x="542518" y="155009"/>
                </a:lnTo>
                <a:close/>
              </a:path>
              <a:path w="619125" h="443229">
                <a:moveTo>
                  <a:pt x="417309" y="368914"/>
                </a:moveTo>
                <a:lnTo>
                  <a:pt x="188468" y="368914"/>
                </a:lnTo>
                <a:lnTo>
                  <a:pt x="184429" y="372874"/>
                </a:lnTo>
                <a:lnTo>
                  <a:pt x="184429" y="384760"/>
                </a:lnTo>
                <a:lnTo>
                  <a:pt x="188468" y="388724"/>
                </a:lnTo>
                <a:lnTo>
                  <a:pt x="417309" y="388724"/>
                </a:lnTo>
                <a:lnTo>
                  <a:pt x="422694" y="384760"/>
                </a:lnTo>
                <a:lnTo>
                  <a:pt x="422694" y="372874"/>
                </a:lnTo>
                <a:lnTo>
                  <a:pt x="417309" y="368914"/>
                </a:lnTo>
                <a:close/>
              </a:path>
              <a:path w="619125" h="443229">
                <a:moveTo>
                  <a:pt x="236931" y="346467"/>
                </a:moveTo>
                <a:lnTo>
                  <a:pt x="216738" y="346467"/>
                </a:lnTo>
                <a:lnTo>
                  <a:pt x="216738" y="368914"/>
                </a:lnTo>
                <a:lnTo>
                  <a:pt x="236931" y="368914"/>
                </a:lnTo>
                <a:lnTo>
                  <a:pt x="236931" y="346467"/>
                </a:lnTo>
                <a:close/>
              </a:path>
              <a:path w="619125" h="443229">
                <a:moveTo>
                  <a:pt x="389051" y="346467"/>
                </a:moveTo>
                <a:lnTo>
                  <a:pt x="368858" y="346467"/>
                </a:lnTo>
                <a:lnTo>
                  <a:pt x="368858" y="368914"/>
                </a:lnTo>
                <a:lnTo>
                  <a:pt x="389051" y="368914"/>
                </a:lnTo>
                <a:lnTo>
                  <a:pt x="389051" y="346467"/>
                </a:lnTo>
                <a:close/>
              </a:path>
              <a:path w="619125" h="443229">
                <a:moveTo>
                  <a:pt x="406539" y="326662"/>
                </a:moveTo>
                <a:lnTo>
                  <a:pt x="199224" y="326662"/>
                </a:lnTo>
                <a:lnTo>
                  <a:pt x="195199" y="330621"/>
                </a:lnTo>
                <a:lnTo>
                  <a:pt x="195199" y="341182"/>
                </a:lnTo>
                <a:lnTo>
                  <a:pt x="199224" y="346467"/>
                </a:lnTo>
                <a:lnTo>
                  <a:pt x="406539" y="346467"/>
                </a:lnTo>
                <a:lnTo>
                  <a:pt x="411937" y="341182"/>
                </a:lnTo>
                <a:lnTo>
                  <a:pt x="411937" y="330621"/>
                </a:lnTo>
                <a:lnTo>
                  <a:pt x="406539" y="326662"/>
                </a:lnTo>
                <a:close/>
              </a:path>
              <a:path w="619125" h="443229">
                <a:moveTo>
                  <a:pt x="236931" y="314775"/>
                </a:moveTo>
                <a:lnTo>
                  <a:pt x="216738" y="314775"/>
                </a:lnTo>
                <a:lnTo>
                  <a:pt x="216738" y="326662"/>
                </a:lnTo>
                <a:lnTo>
                  <a:pt x="236931" y="326662"/>
                </a:lnTo>
                <a:lnTo>
                  <a:pt x="236931" y="314775"/>
                </a:lnTo>
                <a:close/>
              </a:path>
              <a:path w="619125" h="443229">
                <a:moveTo>
                  <a:pt x="389051" y="314775"/>
                </a:moveTo>
                <a:lnTo>
                  <a:pt x="368858" y="314775"/>
                </a:lnTo>
                <a:lnTo>
                  <a:pt x="368858" y="326662"/>
                </a:lnTo>
                <a:lnTo>
                  <a:pt x="389051" y="326662"/>
                </a:lnTo>
                <a:lnTo>
                  <a:pt x="389051" y="314775"/>
                </a:lnTo>
                <a:close/>
              </a:path>
              <a:path w="619125" h="443229">
                <a:moveTo>
                  <a:pt x="406539" y="293648"/>
                </a:moveTo>
                <a:lnTo>
                  <a:pt x="199224" y="293648"/>
                </a:lnTo>
                <a:lnTo>
                  <a:pt x="195199" y="298931"/>
                </a:lnTo>
                <a:lnTo>
                  <a:pt x="195199" y="309492"/>
                </a:lnTo>
                <a:lnTo>
                  <a:pt x="199224" y="314775"/>
                </a:lnTo>
                <a:lnTo>
                  <a:pt x="406539" y="314775"/>
                </a:lnTo>
                <a:lnTo>
                  <a:pt x="411937" y="309492"/>
                </a:lnTo>
                <a:lnTo>
                  <a:pt x="411937" y="298931"/>
                </a:lnTo>
                <a:lnTo>
                  <a:pt x="406539" y="293648"/>
                </a:lnTo>
                <a:close/>
              </a:path>
              <a:path w="619125" h="443229">
                <a:moveTo>
                  <a:pt x="547890" y="283085"/>
                </a:moveTo>
                <a:lnTo>
                  <a:pt x="537121" y="283085"/>
                </a:lnTo>
                <a:lnTo>
                  <a:pt x="533095" y="288368"/>
                </a:lnTo>
                <a:lnTo>
                  <a:pt x="533095" y="313456"/>
                </a:lnTo>
                <a:lnTo>
                  <a:pt x="553288" y="313456"/>
                </a:lnTo>
                <a:lnTo>
                  <a:pt x="553288" y="288368"/>
                </a:lnTo>
                <a:lnTo>
                  <a:pt x="547890" y="283085"/>
                </a:lnTo>
                <a:close/>
              </a:path>
              <a:path w="619125" h="443229">
                <a:moveTo>
                  <a:pt x="568223" y="176128"/>
                </a:moveTo>
                <a:lnTo>
                  <a:pt x="542518" y="176128"/>
                </a:lnTo>
                <a:lnTo>
                  <a:pt x="544937" y="177963"/>
                </a:lnTo>
                <a:lnTo>
                  <a:pt x="549754" y="184872"/>
                </a:lnTo>
                <a:lnTo>
                  <a:pt x="564057" y="222343"/>
                </a:lnTo>
                <a:lnTo>
                  <a:pt x="573133" y="260969"/>
                </a:lnTo>
                <a:lnTo>
                  <a:pt x="576160" y="285724"/>
                </a:lnTo>
                <a:lnTo>
                  <a:pt x="574480" y="295071"/>
                </a:lnTo>
                <a:lnTo>
                  <a:pt x="569772" y="303056"/>
                </a:lnTo>
                <a:lnTo>
                  <a:pt x="562541" y="309308"/>
                </a:lnTo>
                <a:lnTo>
                  <a:pt x="553288" y="313456"/>
                </a:lnTo>
                <a:lnTo>
                  <a:pt x="586463" y="313456"/>
                </a:lnTo>
                <a:lnTo>
                  <a:pt x="593041" y="302828"/>
                </a:lnTo>
                <a:lnTo>
                  <a:pt x="596366" y="285724"/>
                </a:lnTo>
                <a:lnTo>
                  <a:pt x="595397" y="272912"/>
                </a:lnTo>
                <a:lnTo>
                  <a:pt x="592658" y="255519"/>
                </a:lnTo>
                <a:lnTo>
                  <a:pt x="588404" y="235403"/>
                </a:lnTo>
                <a:lnTo>
                  <a:pt x="582891" y="214426"/>
                </a:lnTo>
                <a:lnTo>
                  <a:pt x="574310" y="187874"/>
                </a:lnTo>
                <a:lnTo>
                  <a:pt x="568223" y="176128"/>
                </a:lnTo>
                <a:close/>
              </a:path>
              <a:path w="619125" h="443229">
                <a:moveTo>
                  <a:pt x="78079" y="228946"/>
                </a:moveTo>
                <a:lnTo>
                  <a:pt x="71348" y="228946"/>
                </a:lnTo>
                <a:lnTo>
                  <a:pt x="63271" y="236859"/>
                </a:lnTo>
                <a:lnTo>
                  <a:pt x="63271" y="243477"/>
                </a:lnTo>
                <a:lnTo>
                  <a:pt x="96926" y="276482"/>
                </a:lnTo>
                <a:lnTo>
                  <a:pt x="96926" y="304214"/>
                </a:lnTo>
                <a:lnTo>
                  <a:pt x="117119" y="304214"/>
                </a:lnTo>
                <a:lnTo>
                  <a:pt x="117119" y="247426"/>
                </a:lnTo>
                <a:lnTo>
                  <a:pt x="96926" y="247426"/>
                </a:lnTo>
                <a:lnTo>
                  <a:pt x="78079" y="228946"/>
                </a:lnTo>
                <a:close/>
              </a:path>
              <a:path w="619125" h="443229">
                <a:moveTo>
                  <a:pt x="129828" y="29552"/>
                </a:moveTo>
                <a:lnTo>
                  <a:pt x="107696" y="29552"/>
                </a:lnTo>
                <a:lnTo>
                  <a:pt x="126521" y="74057"/>
                </a:lnTo>
                <a:lnTo>
                  <a:pt x="148250" y="131063"/>
                </a:lnTo>
                <a:lnTo>
                  <a:pt x="166192" y="189804"/>
                </a:lnTo>
                <a:lnTo>
                  <a:pt x="173659" y="239514"/>
                </a:lnTo>
                <a:lnTo>
                  <a:pt x="169368" y="262806"/>
                </a:lnTo>
                <a:lnTo>
                  <a:pt x="157505" y="282261"/>
                </a:lnTo>
                <a:lnTo>
                  <a:pt x="139584" y="296518"/>
                </a:lnTo>
                <a:lnTo>
                  <a:pt x="117119" y="304214"/>
                </a:lnTo>
                <a:lnTo>
                  <a:pt x="161039" y="304214"/>
                </a:lnTo>
                <a:lnTo>
                  <a:pt x="171640" y="296124"/>
                </a:lnTo>
                <a:lnTo>
                  <a:pt x="187921" y="270356"/>
                </a:lnTo>
                <a:lnTo>
                  <a:pt x="193852" y="239514"/>
                </a:lnTo>
                <a:lnTo>
                  <a:pt x="186131" y="186892"/>
                </a:lnTo>
                <a:lnTo>
                  <a:pt x="167618" y="125337"/>
                </a:lnTo>
                <a:lnTo>
                  <a:pt x="145292" y="66192"/>
                </a:lnTo>
                <a:lnTo>
                  <a:pt x="129828" y="29552"/>
                </a:lnTo>
                <a:close/>
              </a:path>
              <a:path w="619125" h="443229">
                <a:moveTo>
                  <a:pt x="113080" y="188009"/>
                </a:moveTo>
                <a:lnTo>
                  <a:pt x="102311" y="188009"/>
                </a:lnTo>
                <a:lnTo>
                  <a:pt x="96926" y="191978"/>
                </a:lnTo>
                <a:lnTo>
                  <a:pt x="96926" y="247426"/>
                </a:lnTo>
                <a:lnTo>
                  <a:pt x="117119" y="247426"/>
                </a:lnTo>
                <a:lnTo>
                  <a:pt x="117119" y="244797"/>
                </a:lnTo>
                <a:lnTo>
                  <a:pt x="146729" y="215746"/>
                </a:lnTo>
                <a:lnTo>
                  <a:pt x="117119" y="215746"/>
                </a:lnTo>
                <a:lnTo>
                  <a:pt x="117119" y="191978"/>
                </a:lnTo>
                <a:lnTo>
                  <a:pt x="113080" y="188009"/>
                </a:lnTo>
                <a:close/>
              </a:path>
              <a:path w="619125" h="443229">
                <a:moveTo>
                  <a:pt x="142697" y="197261"/>
                </a:moveTo>
                <a:lnTo>
                  <a:pt x="137312" y="197261"/>
                </a:lnTo>
                <a:lnTo>
                  <a:pt x="133273" y="201211"/>
                </a:lnTo>
                <a:lnTo>
                  <a:pt x="117119" y="215746"/>
                </a:lnTo>
                <a:lnTo>
                  <a:pt x="146729" y="215746"/>
                </a:lnTo>
                <a:lnTo>
                  <a:pt x="150774" y="211777"/>
                </a:lnTo>
                <a:lnTo>
                  <a:pt x="150774" y="205179"/>
                </a:lnTo>
                <a:lnTo>
                  <a:pt x="142697" y="197261"/>
                </a:lnTo>
                <a:close/>
              </a:path>
              <a:path w="619125" h="443229">
                <a:moveTo>
                  <a:pt x="487311" y="111422"/>
                </a:moveTo>
                <a:lnTo>
                  <a:pt x="467118" y="111422"/>
                </a:lnTo>
                <a:lnTo>
                  <a:pt x="467118" y="149726"/>
                </a:lnTo>
                <a:lnTo>
                  <a:pt x="461746" y="155009"/>
                </a:lnTo>
                <a:lnTo>
                  <a:pt x="485099" y="155009"/>
                </a:lnTo>
                <a:lnTo>
                  <a:pt x="485649" y="153992"/>
                </a:lnTo>
                <a:lnTo>
                  <a:pt x="487311" y="144442"/>
                </a:lnTo>
                <a:lnTo>
                  <a:pt x="487311" y="111422"/>
                </a:lnTo>
                <a:close/>
              </a:path>
              <a:path w="619125" h="443229">
                <a:moveTo>
                  <a:pt x="465772" y="79736"/>
                </a:moveTo>
                <a:lnTo>
                  <a:pt x="445579" y="79736"/>
                </a:lnTo>
                <a:lnTo>
                  <a:pt x="445579" y="91624"/>
                </a:lnTo>
                <a:lnTo>
                  <a:pt x="465772" y="91624"/>
                </a:lnTo>
                <a:lnTo>
                  <a:pt x="465772" y="79736"/>
                </a:lnTo>
                <a:close/>
              </a:path>
              <a:path w="619125" h="443229">
                <a:moveTo>
                  <a:pt x="494055" y="59923"/>
                </a:moveTo>
                <a:lnTo>
                  <a:pt x="417309" y="59923"/>
                </a:lnTo>
                <a:lnTo>
                  <a:pt x="413283" y="63887"/>
                </a:lnTo>
                <a:lnTo>
                  <a:pt x="413283" y="74453"/>
                </a:lnTo>
                <a:lnTo>
                  <a:pt x="417309" y="79736"/>
                </a:lnTo>
                <a:lnTo>
                  <a:pt x="494055" y="79736"/>
                </a:lnTo>
                <a:lnTo>
                  <a:pt x="498081" y="74453"/>
                </a:lnTo>
                <a:lnTo>
                  <a:pt x="498081" y="63887"/>
                </a:lnTo>
                <a:lnTo>
                  <a:pt x="494055" y="59923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97"/>
          <p:cNvSpPr/>
          <p:nvPr/>
        </p:nvSpPr>
        <p:spPr>
          <a:xfrm>
            <a:off x="2692376" y="5957904"/>
            <a:ext cx="448945" cy="448309"/>
          </a:xfrm>
          <a:custGeom>
            <a:avLst/>
            <a:gdLst/>
            <a:ahLst/>
            <a:cxnLst/>
            <a:rect l="l" t="t" r="r" b="b"/>
            <a:pathLst>
              <a:path w="448945" h="448310">
                <a:moveTo>
                  <a:pt x="28854" y="288290"/>
                </a:moveTo>
                <a:lnTo>
                  <a:pt x="13741" y="288290"/>
                </a:lnTo>
                <a:lnTo>
                  <a:pt x="13741" y="444500"/>
                </a:lnTo>
                <a:lnTo>
                  <a:pt x="16484" y="448310"/>
                </a:lnTo>
                <a:lnTo>
                  <a:pt x="54965" y="448310"/>
                </a:lnTo>
                <a:lnTo>
                  <a:pt x="57708" y="444500"/>
                </a:lnTo>
                <a:lnTo>
                  <a:pt x="57708" y="434340"/>
                </a:lnTo>
                <a:lnTo>
                  <a:pt x="28854" y="434340"/>
                </a:lnTo>
                <a:lnTo>
                  <a:pt x="28854" y="288290"/>
                </a:lnTo>
                <a:close/>
              </a:path>
              <a:path w="448945" h="448310">
                <a:moveTo>
                  <a:pt x="188264" y="288290"/>
                </a:moveTo>
                <a:lnTo>
                  <a:pt x="174510" y="288290"/>
                </a:lnTo>
                <a:lnTo>
                  <a:pt x="174510" y="434340"/>
                </a:lnTo>
                <a:lnTo>
                  <a:pt x="145656" y="434340"/>
                </a:lnTo>
                <a:lnTo>
                  <a:pt x="145656" y="444500"/>
                </a:lnTo>
                <a:lnTo>
                  <a:pt x="148399" y="448310"/>
                </a:lnTo>
                <a:lnTo>
                  <a:pt x="185496" y="448310"/>
                </a:lnTo>
                <a:lnTo>
                  <a:pt x="188264" y="444500"/>
                </a:lnTo>
                <a:lnTo>
                  <a:pt x="188264" y="288290"/>
                </a:lnTo>
                <a:close/>
              </a:path>
              <a:path w="448945" h="448310">
                <a:moveTo>
                  <a:pt x="289285" y="292100"/>
                </a:moveTo>
                <a:lnTo>
                  <a:pt x="261061" y="292100"/>
                </a:lnTo>
                <a:lnTo>
                  <a:pt x="266573" y="293370"/>
                </a:lnTo>
                <a:lnTo>
                  <a:pt x="272059" y="295910"/>
                </a:lnTo>
                <a:lnTo>
                  <a:pt x="276186" y="298450"/>
                </a:lnTo>
                <a:lnTo>
                  <a:pt x="276186" y="444500"/>
                </a:lnTo>
                <a:lnTo>
                  <a:pt x="278942" y="448310"/>
                </a:lnTo>
                <a:lnTo>
                  <a:pt x="447954" y="448310"/>
                </a:lnTo>
                <a:lnTo>
                  <a:pt x="448817" y="447040"/>
                </a:lnTo>
                <a:lnTo>
                  <a:pt x="448817" y="434340"/>
                </a:lnTo>
                <a:lnTo>
                  <a:pt x="291312" y="434340"/>
                </a:lnTo>
                <a:lnTo>
                  <a:pt x="291312" y="312420"/>
                </a:lnTo>
                <a:lnTo>
                  <a:pt x="307660" y="312420"/>
                </a:lnTo>
                <a:lnTo>
                  <a:pt x="306256" y="309880"/>
                </a:lnTo>
                <a:lnTo>
                  <a:pt x="295440" y="297180"/>
                </a:lnTo>
                <a:lnTo>
                  <a:pt x="289285" y="292100"/>
                </a:lnTo>
                <a:close/>
              </a:path>
              <a:path w="448945" h="448310">
                <a:moveTo>
                  <a:pt x="57708" y="288290"/>
                </a:moveTo>
                <a:lnTo>
                  <a:pt x="42595" y="288290"/>
                </a:lnTo>
                <a:lnTo>
                  <a:pt x="42595" y="434340"/>
                </a:lnTo>
                <a:lnTo>
                  <a:pt x="159397" y="434340"/>
                </a:lnTo>
                <a:lnTo>
                  <a:pt x="159397" y="419100"/>
                </a:lnTo>
                <a:lnTo>
                  <a:pt x="57708" y="419100"/>
                </a:lnTo>
                <a:lnTo>
                  <a:pt x="57708" y="405130"/>
                </a:lnTo>
                <a:lnTo>
                  <a:pt x="159397" y="405130"/>
                </a:lnTo>
                <a:lnTo>
                  <a:pt x="159397" y="389890"/>
                </a:lnTo>
                <a:lnTo>
                  <a:pt x="57708" y="389890"/>
                </a:lnTo>
                <a:lnTo>
                  <a:pt x="57708" y="374650"/>
                </a:lnTo>
                <a:lnTo>
                  <a:pt x="159397" y="374650"/>
                </a:lnTo>
                <a:lnTo>
                  <a:pt x="159397" y="360680"/>
                </a:lnTo>
                <a:lnTo>
                  <a:pt x="57708" y="360680"/>
                </a:lnTo>
                <a:lnTo>
                  <a:pt x="57708" y="345440"/>
                </a:lnTo>
                <a:lnTo>
                  <a:pt x="159397" y="345440"/>
                </a:lnTo>
                <a:lnTo>
                  <a:pt x="159397" y="331470"/>
                </a:lnTo>
                <a:lnTo>
                  <a:pt x="57708" y="331470"/>
                </a:lnTo>
                <a:lnTo>
                  <a:pt x="57708" y="317500"/>
                </a:lnTo>
                <a:lnTo>
                  <a:pt x="159397" y="317500"/>
                </a:lnTo>
                <a:lnTo>
                  <a:pt x="159397" y="302260"/>
                </a:lnTo>
                <a:lnTo>
                  <a:pt x="57708" y="302260"/>
                </a:lnTo>
                <a:lnTo>
                  <a:pt x="57708" y="288290"/>
                </a:lnTo>
                <a:close/>
              </a:path>
              <a:path w="448945" h="448310">
                <a:moveTo>
                  <a:pt x="307660" y="312420"/>
                </a:moveTo>
                <a:lnTo>
                  <a:pt x="291312" y="312420"/>
                </a:lnTo>
                <a:lnTo>
                  <a:pt x="297513" y="322580"/>
                </a:lnTo>
                <a:lnTo>
                  <a:pt x="301782" y="332740"/>
                </a:lnTo>
                <a:lnTo>
                  <a:pt x="304248" y="344170"/>
                </a:lnTo>
                <a:lnTo>
                  <a:pt x="305041" y="355600"/>
                </a:lnTo>
                <a:lnTo>
                  <a:pt x="305041" y="378460"/>
                </a:lnTo>
                <a:lnTo>
                  <a:pt x="306524" y="392430"/>
                </a:lnTo>
                <a:lnTo>
                  <a:pt x="310715" y="405130"/>
                </a:lnTo>
                <a:lnTo>
                  <a:pt x="317224" y="417830"/>
                </a:lnTo>
                <a:lnTo>
                  <a:pt x="325666" y="427990"/>
                </a:lnTo>
                <a:lnTo>
                  <a:pt x="328409" y="429260"/>
                </a:lnTo>
                <a:lnTo>
                  <a:pt x="329780" y="433070"/>
                </a:lnTo>
                <a:lnTo>
                  <a:pt x="332524" y="434340"/>
                </a:lnTo>
                <a:lnTo>
                  <a:pt x="375119" y="434340"/>
                </a:lnTo>
                <a:lnTo>
                  <a:pt x="364085" y="433070"/>
                </a:lnTo>
                <a:lnTo>
                  <a:pt x="353825" y="429260"/>
                </a:lnTo>
                <a:lnTo>
                  <a:pt x="324284" y="400050"/>
                </a:lnTo>
                <a:lnTo>
                  <a:pt x="320154" y="378460"/>
                </a:lnTo>
                <a:lnTo>
                  <a:pt x="320154" y="355600"/>
                </a:lnTo>
                <a:lnTo>
                  <a:pt x="318610" y="339090"/>
                </a:lnTo>
                <a:lnTo>
                  <a:pt x="313978" y="323850"/>
                </a:lnTo>
                <a:lnTo>
                  <a:pt x="307660" y="312420"/>
                </a:lnTo>
                <a:close/>
              </a:path>
              <a:path w="448945" h="448310">
                <a:moveTo>
                  <a:pt x="295963" y="259080"/>
                </a:moveTo>
                <a:lnTo>
                  <a:pt x="241833" y="259080"/>
                </a:lnTo>
                <a:lnTo>
                  <a:pt x="260064" y="260350"/>
                </a:lnTo>
                <a:lnTo>
                  <a:pt x="277391" y="265430"/>
                </a:lnTo>
                <a:lnTo>
                  <a:pt x="318834" y="299720"/>
                </a:lnTo>
                <a:lnTo>
                  <a:pt x="333895" y="351790"/>
                </a:lnTo>
                <a:lnTo>
                  <a:pt x="333895" y="374650"/>
                </a:lnTo>
                <a:lnTo>
                  <a:pt x="334885" y="383540"/>
                </a:lnTo>
                <a:lnTo>
                  <a:pt x="361902" y="415290"/>
                </a:lnTo>
                <a:lnTo>
                  <a:pt x="379234" y="419100"/>
                </a:lnTo>
                <a:lnTo>
                  <a:pt x="436956" y="419100"/>
                </a:lnTo>
                <a:lnTo>
                  <a:pt x="436956" y="434340"/>
                </a:lnTo>
                <a:lnTo>
                  <a:pt x="448817" y="434340"/>
                </a:lnTo>
                <a:lnTo>
                  <a:pt x="448817" y="406400"/>
                </a:lnTo>
                <a:lnTo>
                  <a:pt x="447954" y="405130"/>
                </a:lnTo>
                <a:lnTo>
                  <a:pt x="377863" y="405130"/>
                </a:lnTo>
                <a:lnTo>
                  <a:pt x="371005" y="403860"/>
                </a:lnTo>
                <a:lnTo>
                  <a:pt x="362750" y="401320"/>
                </a:lnTo>
                <a:lnTo>
                  <a:pt x="351777" y="389890"/>
                </a:lnTo>
                <a:lnTo>
                  <a:pt x="349008" y="383540"/>
                </a:lnTo>
                <a:lnTo>
                  <a:pt x="349008" y="351790"/>
                </a:lnTo>
                <a:lnTo>
                  <a:pt x="346971" y="330200"/>
                </a:lnTo>
                <a:lnTo>
                  <a:pt x="331049" y="292100"/>
                </a:lnTo>
                <a:lnTo>
                  <a:pt x="304880" y="264160"/>
                </a:lnTo>
                <a:lnTo>
                  <a:pt x="298289" y="260350"/>
                </a:lnTo>
                <a:lnTo>
                  <a:pt x="295963" y="259080"/>
                </a:lnTo>
                <a:close/>
              </a:path>
              <a:path w="448945" h="448310">
                <a:moveTo>
                  <a:pt x="159397" y="405130"/>
                </a:moveTo>
                <a:lnTo>
                  <a:pt x="145656" y="405130"/>
                </a:lnTo>
                <a:lnTo>
                  <a:pt x="145656" y="419100"/>
                </a:lnTo>
                <a:lnTo>
                  <a:pt x="159397" y="419100"/>
                </a:lnTo>
                <a:lnTo>
                  <a:pt x="159397" y="405130"/>
                </a:lnTo>
                <a:close/>
              </a:path>
              <a:path w="448945" h="448310">
                <a:moveTo>
                  <a:pt x="392988" y="228600"/>
                </a:moveTo>
                <a:lnTo>
                  <a:pt x="377863" y="228600"/>
                </a:lnTo>
                <a:lnTo>
                  <a:pt x="377863" y="405130"/>
                </a:lnTo>
                <a:lnTo>
                  <a:pt x="392988" y="405130"/>
                </a:lnTo>
                <a:lnTo>
                  <a:pt x="392988" y="228600"/>
                </a:lnTo>
                <a:close/>
              </a:path>
              <a:path w="448945" h="448310">
                <a:moveTo>
                  <a:pt x="159397" y="374650"/>
                </a:moveTo>
                <a:lnTo>
                  <a:pt x="145656" y="374650"/>
                </a:lnTo>
                <a:lnTo>
                  <a:pt x="145656" y="389890"/>
                </a:lnTo>
                <a:lnTo>
                  <a:pt x="159397" y="389890"/>
                </a:lnTo>
                <a:lnTo>
                  <a:pt x="159397" y="374650"/>
                </a:lnTo>
                <a:close/>
              </a:path>
              <a:path w="448945" h="448310">
                <a:moveTo>
                  <a:pt x="232232" y="288290"/>
                </a:moveTo>
                <a:lnTo>
                  <a:pt x="218490" y="288290"/>
                </a:lnTo>
                <a:lnTo>
                  <a:pt x="218490" y="387350"/>
                </a:lnTo>
                <a:lnTo>
                  <a:pt x="221234" y="389890"/>
                </a:lnTo>
                <a:lnTo>
                  <a:pt x="258318" y="389890"/>
                </a:lnTo>
                <a:lnTo>
                  <a:pt x="261061" y="387350"/>
                </a:lnTo>
                <a:lnTo>
                  <a:pt x="261061" y="374650"/>
                </a:lnTo>
                <a:lnTo>
                  <a:pt x="232232" y="374650"/>
                </a:lnTo>
                <a:lnTo>
                  <a:pt x="232232" y="360680"/>
                </a:lnTo>
                <a:lnTo>
                  <a:pt x="261061" y="360680"/>
                </a:lnTo>
                <a:lnTo>
                  <a:pt x="261061" y="345440"/>
                </a:lnTo>
                <a:lnTo>
                  <a:pt x="232232" y="345440"/>
                </a:lnTo>
                <a:lnTo>
                  <a:pt x="232232" y="288290"/>
                </a:lnTo>
                <a:close/>
              </a:path>
              <a:path w="448945" h="448310">
                <a:moveTo>
                  <a:pt x="421843" y="228600"/>
                </a:moveTo>
                <a:lnTo>
                  <a:pt x="408101" y="228600"/>
                </a:lnTo>
                <a:lnTo>
                  <a:pt x="408101" y="387350"/>
                </a:lnTo>
                <a:lnTo>
                  <a:pt x="410857" y="389890"/>
                </a:lnTo>
                <a:lnTo>
                  <a:pt x="447954" y="389890"/>
                </a:lnTo>
                <a:lnTo>
                  <a:pt x="448817" y="388620"/>
                </a:lnTo>
                <a:lnTo>
                  <a:pt x="448817" y="374650"/>
                </a:lnTo>
                <a:lnTo>
                  <a:pt x="421843" y="374650"/>
                </a:lnTo>
                <a:lnTo>
                  <a:pt x="421843" y="360680"/>
                </a:lnTo>
                <a:lnTo>
                  <a:pt x="448817" y="360680"/>
                </a:lnTo>
                <a:lnTo>
                  <a:pt x="448817" y="345440"/>
                </a:lnTo>
                <a:lnTo>
                  <a:pt x="421843" y="345440"/>
                </a:lnTo>
                <a:lnTo>
                  <a:pt x="421843" y="228600"/>
                </a:lnTo>
                <a:close/>
              </a:path>
              <a:path w="448945" h="448310">
                <a:moveTo>
                  <a:pt x="261061" y="360680"/>
                </a:moveTo>
                <a:lnTo>
                  <a:pt x="247345" y="360680"/>
                </a:lnTo>
                <a:lnTo>
                  <a:pt x="247345" y="374650"/>
                </a:lnTo>
                <a:lnTo>
                  <a:pt x="261061" y="374650"/>
                </a:lnTo>
                <a:lnTo>
                  <a:pt x="261061" y="360680"/>
                </a:lnTo>
                <a:close/>
              </a:path>
              <a:path w="448945" h="448310">
                <a:moveTo>
                  <a:pt x="448817" y="360680"/>
                </a:moveTo>
                <a:lnTo>
                  <a:pt x="436956" y="360680"/>
                </a:lnTo>
                <a:lnTo>
                  <a:pt x="436956" y="374650"/>
                </a:lnTo>
                <a:lnTo>
                  <a:pt x="448817" y="374650"/>
                </a:lnTo>
                <a:lnTo>
                  <a:pt x="448817" y="360680"/>
                </a:lnTo>
                <a:close/>
              </a:path>
              <a:path w="448945" h="448310">
                <a:moveTo>
                  <a:pt x="159397" y="345440"/>
                </a:moveTo>
                <a:lnTo>
                  <a:pt x="145656" y="345440"/>
                </a:lnTo>
                <a:lnTo>
                  <a:pt x="145656" y="360680"/>
                </a:lnTo>
                <a:lnTo>
                  <a:pt x="159397" y="360680"/>
                </a:lnTo>
                <a:lnTo>
                  <a:pt x="159397" y="345440"/>
                </a:lnTo>
                <a:close/>
              </a:path>
              <a:path w="448945" h="448310">
                <a:moveTo>
                  <a:pt x="106500" y="0"/>
                </a:moveTo>
                <a:lnTo>
                  <a:pt x="96864" y="0"/>
                </a:lnTo>
                <a:lnTo>
                  <a:pt x="96189" y="1270"/>
                </a:lnTo>
                <a:lnTo>
                  <a:pt x="1371" y="114300"/>
                </a:lnTo>
                <a:lnTo>
                  <a:pt x="0" y="115570"/>
                </a:lnTo>
                <a:lnTo>
                  <a:pt x="0" y="284480"/>
                </a:lnTo>
                <a:lnTo>
                  <a:pt x="2755" y="288290"/>
                </a:lnTo>
                <a:lnTo>
                  <a:pt x="247345" y="288290"/>
                </a:lnTo>
                <a:lnTo>
                  <a:pt x="247345" y="345440"/>
                </a:lnTo>
                <a:lnTo>
                  <a:pt x="261061" y="345440"/>
                </a:lnTo>
                <a:lnTo>
                  <a:pt x="261061" y="292100"/>
                </a:lnTo>
                <a:lnTo>
                  <a:pt x="289285" y="292100"/>
                </a:lnTo>
                <a:lnTo>
                  <a:pt x="283131" y="287020"/>
                </a:lnTo>
                <a:lnTo>
                  <a:pt x="269151" y="279400"/>
                </a:lnTo>
                <a:lnTo>
                  <a:pt x="253884" y="274320"/>
                </a:lnTo>
                <a:lnTo>
                  <a:pt x="237718" y="273050"/>
                </a:lnTo>
                <a:lnTo>
                  <a:pt x="13741" y="273050"/>
                </a:lnTo>
                <a:lnTo>
                  <a:pt x="13741" y="127000"/>
                </a:lnTo>
                <a:lnTo>
                  <a:pt x="203365" y="127000"/>
                </a:lnTo>
                <a:lnTo>
                  <a:pt x="203365" y="118110"/>
                </a:lnTo>
                <a:lnTo>
                  <a:pt x="202006" y="115570"/>
                </a:lnTo>
                <a:lnTo>
                  <a:pt x="202006" y="114300"/>
                </a:lnTo>
                <a:lnTo>
                  <a:pt x="200940" y="113030"/>
                </a:lnTo>
                <a:lnTo>
                  <a:pt x="21983" y="113030"/>
                </a:lnTo>
                <a:lnTo>
                  <a:pt x="101676" y="13970"/>
                </a:lnTo>
                <a:lnTo>
                  <a:pt x="117830" y="13970"/>
                </a:lnTo>
                <a:lnTo>
                  <a:pt x="107175" y="1270"/>
                </a:lnTo>
                <a:lnTo>
                  <a:pt x="106500" y="0"/>
                </a:lnTo>
                <a:close/>
              </a:path>
              <a:path w="448945" h="448310">
                <a:moveTo>
                  <a:pt x="448817" y="228600"/>
                </a:moveTo>
                <a:lnTo>
                  <a:pt x="436956" y="228600"/>
                </a:lnTo>
                <a:lnTo>
                  <a:pt x="436956" y="345440"/>
                </a:lnTo>
                <a:lnTo>
                  <a:pt x="448817" y="345440"/>
                </a:lnTo>
                <a:lnTo>
                  <a:pt x="448817" y="228600"/>
                </a:lnTo>
                <a:close/>
              </a:path>
              <a:path w="448945" h="448310">
                <a:moveTo>
                  <a:pt x="159397" y="317500"/>
                </a:moveTo>
                <a:lnTo>
                  <a:pt x="145656" y="317500"/>
                </a:lnTo>
                <a:lnTo>
                  <a:pt x="145656" y="331470"/>
                </a:lnTo>
                <a:lnTo>
                  <a:pt x="159397" y="331470"/>
                </a:lnTo>
                <a:lnTo>
                  <a:pt x="159397" y="317500"/>
                </a:lnTo>
                <a:close/>
              </a:path>
              <a:path w="448945" h="448310">
                <a:moveTo>
                  <a:pt x="159397" y="288290"/>
                </a:moveTo>
                <a:lnTo>
                  <a:pt x="145656" y="288290"/>
                </a:lnTo>
                <a:lnTo>
                  <a:pt x="145656" y="302260"/>
                </a:lnTo>
                <a:lnTo>
                  <a:pt x="159397" y="302260"/>
                </a:lnTo>
                <a:lnTo>
                  <a:pt x="159397" y="288290"/>
                </a:lnTo>
                <a:close/>
              </a:path>
              <a:path w="448945" h="448310">
                <a:moveTo>
                  <a:pt x="101676" y="142240"/>
                </a:moveTo>
                <a:lnTo>
                  <a:pt x="72911" y="148590"/>
                </a:lnTo>
                <a:lnTo>
                  <a:pt x="49810" y="163830"/>
                </a:lnTo>
                <a:lnTo>
                  <a:pt x="34437" y="186690"/>
                </a:lnTo>
                <a:lnTo>
                  <a:pt x="28854" y="214630"/>
                </a:lnTo>
                <a:lnTo>
                  <a:pt x="28854" y="273050"/>
                </a:lnTo>
                <a:lnTo>
                  <a:pt x="42595" y="273050"/>
                </a:lnTo>
                <a:lnTo>
                  <a:pt x="42595" y="214630"/>
                </a:lnTo>
                <a:lnTo>
                  <a:pt x="47190" y="191770"/>
                </a:lnTo>
                <a:lnTo>
                  <a:pt x="59772" y="172720"/>
                </a:lnTo>
                <a:lnTo>
                  <a:pt x="78536" y="160020"/>
                </a:lnTo>
                <a:lnTo>
                  <a:pt x="101676" y="156210"/>
                </a:lnTo>
                <a:lnTo>
                  <a:pt x="141453" y="156210"/>
                </a:lnTo>
                <a:lnTo>
                  <a:pt x="129869" y="148590"/>
                </a:lnTo>
                <a:lnTo>
                  <a:pt x="101676" y="142240"/>
                </a:lnTo>
                <a:close/>
              </a:path>
              <a:path w="448945" h="448310">
                <a:moveTo>
                  <a:pt x="141453" y="156210"/>
                </a:moveTo>
                <a:lnTo>
                  <a:pt x="101676" y="156210"/>
                </a:lnTo>
                <a:lnTo>
                  <a:pt x="124030" y="160020"/>
                </a:lnTo>
                <a:lnTo>
                  <a:pt x="142390" y="172720"/>
                </a:lnTo>
                <a:lnTo>
                  <a:pt x="154823" y="191770"/>
                </a:lnTo>
                <a:lnTo>
                  <a:pt x="159397" y="214630"/>
                </a:lnTo>
                <a:lnTo>
                  <a:pt x="159397" y="273050"/>
                </a:lnTo>
                <a:lnTo>
                  <a:pt x="174510" y="273050"/>
                </a:lnTo>
                <a:lnTo>
                  <a:pt x="174510" y="214630"/>
                </a:lnTo>
                <a:lnTo>
                  <a:pt x="168734" y="186690"/>
                </a:lnTo>
                <a:lnTo>
                  <a:pt x="153038" y="163830"/>
                </a:lnTo>
                <a:lnTo>
                  <a:pt x="141453" y="156210"/>
                </a:lnTo>
                <a:close/>
              </a:path>
              <a:path w="448945" h="448310">
                <a:moveTo>
                  <a:pt x="448817" y="0"/>
                </a:moveTo>
                <a:lnTo>
                  <a:pt x="219500" y="0"/>
                </a:lnTo>
                <a:lnTo>
                  <a:pt x="218490" y="1270"/>
                </a:lnTo>
                <a:lnTo>
                  <a:pt x="218490" y="127000"/>
                </a:lnTo>
                <a:lnTo>
                  <a:pt x="188264" y="127000"/>
                </a:lnTo>
                <a:lnTo>
                  <a:pt x="188264" y="273050"/>
                </a:lnTo>
                <a:lnTo>
                  <a:pt x="203365" y="273050"/>
                </a:lnTo>
                <a:lnTo>
                  <a:pt x="203365" y="259080"/>
                </a:lnTo>
                <a:lnTo>
                  <a:pt x="295963" y="259080"/>
                </a:lnTo>
                <a:lnTo>
                  <a:pt x="291312" y="256540"/>
                </a:lnTo>
                <a:lnTo>
                  <a:pt x="291312" y="248920"/>
                </a:lnTo>
                <a:lnTo>
                  <a:pt x="276186" y="248920"/>
                </a:lnTo>
                <a:lnTo>
                  <a:pt x="272059" y="247650"/>
                </a:lnTo>
                <a:lnTo>
                  <a:pt x="261061" y="245110"/>
                </a:lnTo>
                <a:lnTo>
                  <a:pt x="261061" y="243840"/>
                </a:lnTo>
                <a:lnTo>
                  <a:pt x="203365" y="243840"/>
                </a:lnTo>
                <a:lnTo>
                  <a:pt x="203365" y="214630"/>
                </a:lnTo>
                <a:lnTo>
                  <a:pt x="232232" y="214630"/>
                </a:lnTo>
                <a:lnTo>
                  <a:pt x="232232" y="200660"/>
                </a:lnTo>
                <a:lnTo>
                  <a:pt x="203365" y="200660"/>
                </a:lnTo>
                <a:lnTo>
                  <a:pt x="203365" y="142240"/>
                </a:lnTo>
                <a:lnTo>
                  <a:pt x="232232" y="142240"/>
                </a:lnTo>
                <a:lnTo>
                  <a:pt x="232232" y="10160"/>
                </a:lnTo>
                <a:lnTo>
                  <a:pt x="448817" y="10160"/>
                </a:lnTo>
                <a:lnTo>
                  <a:pt x="448817" y="0"/>
                </a:lnTo>
                <a:close/>
              </a:path>
              <a:path w="448945" h="448310">
                <a:moveTo>
                  <a:pt x="291312" y="228600"/>
                </a:moveTo>
                <a:lnTo>
                  <a:pt x="276186" y="228600"/>
                </a:lnTo>
                <a:lnTo>
                  <a:pt x="276186" y="248920"/>
                </a:lnTo>
                <a:lnTo>
                  <a:pt x="291312" y="248920"/>
                </a:lnTo>
                <a:lnTo>
                  <a:pt x="291312" y="228600"/>
                </a:lnTo>
                <a:close/>
              </a:path>
              <a:path w="448945" h="448310">
                <a:moveTo>
                  <a:pt x="448817" y="10160"/>
                </a:moveTo>
                <a:lnTo>
                  <a:pt x="436956" y="10160"/>
                </a:lnTo>
                <a:lnTo>
                  <a:pt x="436956" y="214630"/>
                </a:lnTo>
                <a:lnTo>
                  <a:pt x="218490" y="214630"/>
                </a:lnTo>
                <a:lnTo>
                  <a:pt x="218490" y="243840"/>
                </a:lnTo>
                <a:lnTo>
                  <a:pt x="232232" y="243840"/>
                </a:lnTo>
                <a:lnTo>
                  <a:pt x="232232" y="228600"/>
                </a:lnTo>
                <a:lnTo>
                  <a:pt x="448817" y="228600"/>
                </a:lnTo>
                <a:lnTo>
                  <a:pt x="448817" y="10160"/>
                </a:lnTo>
                <a:close/>
              </a:path>
              <a:path w="448945" h="448310">
                <a:moveTo>
                  <a:pt x="261061" y="228600"/>
                </a:moveTo>
                <a:lnTo>
                  <a:pt x="247345" y="228600"/>
                </a:lnTo>
                <a:lnTo>
                  <a:pt x="247345" y="243840"/>
                </a:lnTo>
                <a:lnTo>
                  <a:pt x="261061" y="243840"/>
                </a:lnTo>
                <a:lnTo>
                  <a:pt x="261061" y="228600"/>
                </a:lnTo>
                <a:close/>
              </a:path>
              <a:path w="448945" h="448310">
                <a:moveTo>
                  <a:pt x="403987" y="113030"/>
                </a:moveTo>
                <a:lnTo>
                  <a:pt x="265201" y="113030"/>
                </a:lnTo>
                <a:lnTo>
                  <a:pt x="261061" y="115570"/>
                </a:lnTo>
                <a:lnTo>
                  <a:pt x="261061" y="214630"/>
                </a:lnTo>
                <a:lnTo>
                  <a:pt x="276186" y="214630"/>
                </a:lnTo>
                <a:lnTo>
                  <a:pt x="276186" y="127000"/>
                </a:lnTo>
                <a:lnTo>
                  <a:pt x="408101" y="127000"/>
                </a:lnTo>
                <a:lnTo>
                  <a:pt x="408101" y="115570"/>
                </a:lnTo>
                <a:lnTo>
                  <a:pt x="403987" y="113030"/>
                </a:lnTo>
                <a:close/>
              </a:path>
              <a:path w="448945" h="448310">
                <a:moveTo>
                  <a:pt x="408101" y="127000"/>
                </a:moveTo>
                <a:lnTo>
                  <a:pt x="392988" y="127000"/>
                </a:lnTo>
                <a:lnTo>
                  <a:pt x="392988" y="214630"/>
                </a:lnTo>
                <a:lnTo>
                  <a:pt x="408101" y="214630"/>
                </a:lnTo>
                <a:lnTo>
                  <a:pt x="408101" y="127000"/>
                </a:lnTo>
                <a:close/>
              </a:path>
              <a:path w="448945" h="448310">
                <a:moveTo>
                  <a:pt x="232232" y="142240"/>
                </a:moveTo>
                <a:lnTo>
                  <a:pt x="218490" y="142240"/>
                </a:lnTo>
                <a:lnTo>
                  <a:pt x="218490" y="200660"/>
                </a:lnTo>
                <a:lnTo>
                  <a:pt x="232232" y="200660"/>
                </a:lnTo>
                <a:lnTo>
                  <a:pt x="232232" y="142240"/>
                </a:lnTo>
                <a:close/>
              </a:path>
              <a:path w="448945" h="448310">
                <a:moveTo>
                  <a:pt x="117830" y="13970"/>
                </a:moveTo>
                <a:lnTo>
                  <a:pt x="101676" y="13970"/>
                </a:lnTo>
                <a:lnTo>
                  <a:pt x="181381" y="113030"/>
                </a:lnTo>
                <a:lnTo>
                  <a:pt x="200940" y="113030"/>
                </a:lnTo>
                <a:lnTo>
                  <a:pt x="117830" y="13970"/>
                </a:lnTo>
                <a:close/>
              </a:path>
              <a:path w="448945" h="448310">
                <a:moveTo>
                  <a:pt x="276186" y="10160"/>
                </a:moveTo>
                <a:lnTo>
                  <a:pt x="261061" y="10160"/>
                </a:lnTo>
                <a:lnTo>
                  <a:pt x="261061" y="31750"/>
                </a:lnTo>
                <a:lnTo>
                  <a:pt x="255446" y="38100"/>
                </a:lnTo>
                <a:lnTo>
                  <a:pt x="251117" y="45720"/>
                </a:lnTo>
                <a:lnTo>
                  <a:pt x="248331" y="53340"/>
                </a:lnTo>
                <a:lnTo>
                  <a:pt x="247345" y="60960"/>
                </a:lnTo>
                <a:lnTo>
                  <a:pt x="250221" y="76200"/>
                </a:lnTo>
                <a:lnTo>
                  <a:pt x="257990" y="87630"/>
                </a:lnTo>
                <a:lnTo>
                  <a:pt x="269365" y="95250"/>
                </a:lnTo>
                <a:lnTo>
                  <a:pt x="283057" y="97790"/>
                </a:lnTo>
                <a:lnTo>
                  <a:pt x="297549" y="95250"/>
                </a:lnTo>
                <a:lnTo>
                  <a:pt x="309335" y="87630"/>
                </a:lnTo>
                <a:lnTo>
                  <a:pt x="312855" y="82550"/>
                </a:lnTo>
                <a:lnTo>
                  <a:pt x="283057" y="82550"/>
                </a:lnTo>
                <a:lnTo>
                  <a:pt x="274980" y="81280"/>
                </a:lnTo>
                <a:lnTo>
                  <a:pt x="267935" y="76200"/>
                </a:lnTo>
                <a:lnTo>
                  <a:pt x="262951" y="69850"/>
                </a:lnTo>
                <a:lnTo>
                  <a:pt x="261061" y="60960"/>
                </a:lnTo>
                <a:lnTo>
                  <a:pt x="262951" y="53340"/>
                </a:lnTo>
                <a:lnTo>
                  <a:pt x="267935" y="45720"/>
                </a:lnTo>
                <a:lnTo>
                  <a:pt x="274980" y="40640"/>
                </a:lnTo>
                <a:lnTo>
                  <a:pt x="283057" y="39370"/>
                </a:lnTo>
                <a:lnTo>
                  <a:pt x="312254" y="39370"/>
                </a:lnTo>
                <a:lnTo>
                  <a:pt x="311463" y="38100"/>
                </a:lnTo>
                <a:lnTo>
                  <a:pt x="305041" y="31750"/>
                </a:lnTo>
                <a:lnTo>
                  <a:pt x="305041" y="25400"/>
                </a:lnTo>
                <a:lnTo>
                  <a:pt x="276186" y="25400"/>
                </a:lnTo>
                <a:lnTo>
                  <a:pt x="276186" y="10160"/>
                </a:lnTo>
                <a:close/>
              </a:path>
              <a:path w="448945" h="448310">
                <a:moveTo>
                  <a:pt x="377863" y="10160"/>
                </a:moveTo>
                <a:lnTo>
                  <a:pt x="364121" y="10160"/>
                </a:lnTo>
                <a:lnTo>
                  <a:pt x="364121" y="31750"/>
                </a:lnTo>
                <a:lnTo>
                  <a:pt x="357709" y="38100"/>
                </a:lnTo>
                <a:lnTo>
                  <a:pt x="352964" y="45720"/>
                </a:lnTo>
                <a:lnTo>
                  <a:pt x="350019" y="53340"/>
                </a:lnTo>
                <a:lnTo>
                  <a:pt x="349008" y="60960"/>
                </a:lnTo>
                <a:lnTo>
                  <a:pt x="351906" y="76200"/>
                </a:lnTo>
                <a:lnTo>
                  <a:pt x="359829" y="87630"/>
                </a:lnTo>
                <a:lnTo>
                  <a:pt x="371618" y="95250"/>
                </a:lnTo>
                <a:lnTo>
                  <a:pt x="386118" y="97790"/>
                </a:lnTo>
                <a:lnTo>
                  <a:pt x="399817" y="95250"/>
                </a:lnTo>
                <a:lnTo>
                  <a:pt x="411195" y="87630"/>
                </a:lnTo>
                <a:lnTo>
                  <a:pt x="414649" y="82550"/>
                </a:lnTo>
                <a:lnTo>
                  <a:pt x="386118" y="82550"/>
                </a:lnTo>
                <a:lnTo>
                  <a:pt x="377462" y="81280"/>
                </a:lnTo>
                <a:lnTo>
                  <a:pt x="370481" y="76200"/>
                </a:lnTo>
                <a:lnTo>
                  <a:pt x="365819" y="69850"/>
                </a:lnTo>
                <a:lnTo>
                  <a:pt x="364121" y="60960"/>
                </a:lnTo>
                <a:lnTo>
                  <a:pt x="365819" y="53340"/>
                </a:lnTo>
                <a:lnTo>
                  <a:pt x="370481" y="45720"/>
                </a:lnTo>
                <a:lnTo>
                  <a:pt x="377462" y="40640"/>
                </a:lnTo>
                <a:lnTo>
                  <a:pt x="386118" y="39370"/>
                </a:lnTo>
                <a:lnTo>
                  <a:pt x="414454" y="39370"/>
                </a:lnTo>
                <a:lnTo>
                  <a:pt x="413731" y="38100"/>
                </a:lnTo>
                <a:lnTo>
                  <a:pt x="408101" y="31750"/>
                </a:lnTo>
                <a:lnTo>
                  <a:pt x="408101" y="25400"/>
                </a:lnTo>
                <a:lnTo>
                  <a:pt x="377863" y="25400"/>
                </a:lnTo>
                <a:lnTo>
                  <a:pt x="377863" y="10160"/>
                </a:lnTo>
                <a:close/>
              </a:path>
              <a:path w="448945" h="448310">
                <a:moveTo>
                  <a:pt x="312254" y="39370"/>
                </a:moveTo>
                <a:lnTo>
                  <a:pt x="283057" y="39370"/>
                </a:lnTo>
                <a:lnTo>
                  <a:pt x="291716" y="40640"/>
                </a:lnTo>
                <a:lnTo>
                  <a:pt x="298692" y="45720"/>
                </a:lnTo>
                <a:lnTo>
                  <a:pt x="303347" y="53340"/>
                </a:lnTo>
                <a:lnTo>
                  <a:pt x="305041" y="60960"/>
                </a:lnTo>
                <a:lnTo>
                  <a:pt x="303347" y="69850"/>
                </a:lnTo>
                <a:lnTo>
                  <a:pt x="298692" y="76200"/>
                </a:lnTo>
                <a:lnTo>
                  <a:pt x="291716" y="81280"/>
                </a:lnTo>
                <a:lnTo>
                  <a:pt x="283057" y="82550"/>
                </a:lnTo>
                <a:lnTo>
                  <a:pt x="312855" y="82550"/>
                </a:lnTo>
                <a:lnTo>
                  <a:pt x="317256" y="76200"/>
                </a:lnTo>
                <a:lnTo>
                  <a:pt x="320154" y="60960"/>
                </a:lnTo>
                <a:lnTo>
                  <a:pt x="319146" y="53340"/>
                </a:lnTo>
                <a:lnTo>
                  <a:pt x="316207" y="45720"/>
                </a:lnTo>
                <a:lnTo>
                  <a:pt x="312254" y="39370"/>
                </a:lnTo>
                <a:close/>
              </a:path>
              <a:path w="448945" h="448310">
                <a:moveTo>
                  <a:pt x="414454" y="39370"/>
                </a:moveTo>
                <a:lnTo>
                  <a:pt x="386118" y="39370"/>
                </a:lnTo>
                <a:lnTo>
                  <a:pt x="394192" y="40640"/>
                </a:lnTo>
                <a:lnTo>
                  <a:pt x="401234" y="45720"/>
                </a:lnTo>
                <a:lnTo>
                  <a:pt x="406213" y="53340"/>
                </a:lnTo>
                <a:lnTo>
                  <a:pt x="408101" y="60960"/>
                </a:lnTo>
                <a:lnTo>
                  <a:pt x="406213" y="69850"/>
                </a:lnTo>
                <a:lnTo>
                  <a:pt x="401234" y="76200"/>
                </a:lnTo>
                <a:lnTo>
                  <a:pt x="394192" y="81280"/>
                </a:lnTo>
                <a:lnTo>
                  <a:pt x="386118" y="82550"/>
                </a:lnTo>
                <a:lnTo>
                  <a:pt x="414649" y="82550"/>
                </a:lnTo>
                <a:lnTo>
                  <a:pt x="418966" y="76200"/>
                </a:lnTo>
                <a:lnTo>
                  <a:pt x="421843" y="60960"/>
                </a:lnTo>
                <a:lnTo>
                  <a:pt x="420856" y="53340"/>
                </a:lnTo>
                <a:lnTo>
                  <a:pt x="418068" y="45720"/>
                </a:lnTo>
                <a:lnTo>
                  <a:pt x="414454" y="39370"/>
                </a:lnTo>
                <a:close/>
              </a:path>
              <a:path w="448945" h="448310">
                <a:moveTo>
                  <a:pt x="305041" y="10160"/>
                </a:moveTo>
                <a:lnTo>
                  <a:pt x="291312" y="10160"/>
                </a:lnTo>
                <a:lnTo>
                  <a:pt x="291312" y="25400"/>
                </a:lnTo>
                <a:lnTo>
                  <a:pt x="305041" y="25400"/>
                </a:lnTo>
                <a:lnTo>
                  <a:pt x="305041" y="10160"/>
                </a:lnTo>
                <a:close/>
              </a:path>
              <a:path w="448945" h="448310">
                <a:moveTo>
                  <a:pt x="408101" y="10160"/>
                </a:moveTo>
                <a:lnTo>
                  <a:pt x="392988" y="10160"/>
                </a:lnTo>
                <a:lnTo>
                  <a:pt x="392988" y="25400"/>
                </a:lnTo>
                <a:lnTo>
                  <a:pt x="408101" y="25400"/>
                </a:lnTo>
                <a:lnTo>
                  <a:pt x="408101" y="10160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TextBox 193"/>
          <p:cNvSpPr txBox="1"/>
          <p:nvPr/>
        </p:nvSpPr>
        <p:spPr>
          <a:xfrm>
            <a:off x="1477930" y="174306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10,3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478062" y="1671624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млн рублей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1406492" y="410051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2,5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2120872" y="4029078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млн рублей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6264276" y="1600186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млн рублей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5478458" y="167162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1,2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9264672" y="174306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22,6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10193366" y="1671624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млн рублей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9550424" y="410051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16,7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6407152" y="4243392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млн рублей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407020" y="431483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17,4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10479118" y="4029078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млн рублей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77798" y="2386004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Реализован второй этап благоустройства </a:t>
            </a:r>
            <a:r>
              <a:rPr lang="ru-RU" sz="1600" b="1" dirty="0" smtClean="0"/>
              <a:t>площади им.Ленина в пгт.Никель</a:t>
            </a:r>
            <a:endParaRPr lang="ru-RU" sz="1600" b="1" dirty="0"/>
          </a:p>
        </p:txBody>
      </p:sp>
      <p:sp>
        <p:nvSpPr>
          <p:cNvPr id="207" name="TextBox 206"/>
          <p:cNvSpPr txBox="1"/>
          <p:nvPr/>
        </p:nvSpPr>
        <p:spPr>
          <a:xfrm>
            <a:off x="4335450" y="2314566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Выполнение работ по изготовлению ПСД по благоустройству общественных территорий для участия в государственных программах на получение субсидий</a:t>
            </a:r>
            <a:endParaRPr lang="ru-RU" sz="1600" dirty="0"/>
          </a:p>
        </p:txBody>
      </p:sp>
      <p:sp>
        <p:nvSpPr>
          <p:cNvPr id="208" name="TextBox 207"/>
          <p:cNvSpPr txBox="1"/>
          <p:nvPr/>
        </p:nvSpPr>
        <p:spPr>
          <a:xfrm>
            <a:off x="8264540" y="2457442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Выполнен комплекс работ по благоустройству объекта </a:t>
            </a:r>
            <a:r>
              <a:rPr lang="ru-RU" sz="1600" b="1" dirty="0" smtClean="0"/>
              <a:t>«Тропа здоровья»</a:t>
            </a:r>
            <a:r>
              <a:rPr lang="ru-RU" sz="1600" dirty="0" smtClean="0"/>
              <a:t> в г.Заполярный</a:t>
            </a:r>
            <a:endParaRPr lang="ru-RU" sz="1600" dirty="0"/>
          </a:p>
        </p:txBody>
      </p:sp>
      <p:sp>
        <p:nvSpPr>
          <p:cNvPr id="213" name="TextBox 212"/>
          <p:cNvSpPr txBox="1"/>
          <p:nvPr/>
        </p:nvSpPr>
        <p:spPr>
          <a:xfrm>
            <a:off x="549236" y="4814896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Выполнены работы по обустройству </a:t>
            </a:r>
            <a:r>
              <a:rPr lang="ru-RU" sz="2400" b="1" dirty="0" smtClean="0"/>
              <a:t>6</a:t>
            </a:r>
            <a:r>
              <a:rPr lang="ru-RU" sz="1600" dirty="0" smtClean="0"/>
              <a:t> игровых площадок</a:t>
            </a:r>
            <a:endParaRPr lang="ru-RU" sz="1600" dirty="0"/>
          </a:p>
        </p:txBody>
      </p:sp>
      <p:sp>
        <p:nvSpPr>
          <p:cNvPr id="214" name="TextBox 213"/>
          <p:cNvSpPr txBox="1"/>
          <p:nvPr/>
        </p:nvSpPr>
        <p:spPr>
          <a:xfrm>
            <a:off x="8907482" y="4814896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Благоустройство общественной территории – </a:t>
            </a:r>
            <a:r>
              <a:rPr lang="ru-RU" sz="1600" b="1" dirty="0" smtClean="0"/>
              <a:t>сквер по ул.Ленина г.Заполярный</a:t>
            </a:r>
            <a:endParaRPr lang="ru-RU" sz="1600" b="1" dirty="0"/>
          </a:p>
        </p:txBody>
      </p:sp>
      <p:sp>
        <p:nvSpPr>
          <p:cNvPr id="215" name="TextBox 214"/>
          <p:cNvSpPr txBox="1"/>
          <p:nvPr/>
        </p:nvSpPr>
        <p:spPr>
          <a:xfrm>
            <a:off x="4692640" y="502921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Обустройство дворовых территорий</a:t>
            </a: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9637"/>
            <a:ext cx="12240895" cy="5755005"/>
          </a:xfrm>
          <a:custGeom>
            <a:avLst/>
            <a:gdLst/>
            <a:ahLst/>
            <a:cxnLst/>
            <a:rect l="l" t="t" r="r" b="b"/>
            <a:pathLst>
              <a:path w="12240895" h="5755005">
                <a:moveTo>
                  <a:pt x="12240768" y="0"/>
                </a:moveTo>
                <a:lnTo>
                  <a:pt x="0" y="0"/>
                </a:lnTo>
                <a:lnTo>
                  <a:pt x="0" y="5754624"/>
                </a:lnTo>
                <a:lnTo>
                  <a:pt x="12240768" y="5754624"/>
                </a:lnTo>
                <a:lnTo>
                  <a:pt x="12240768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518159" y="1508759"/>
            <a:ext cx="3728085" cy="2734634"/>
            <a:chOff x="518159" y="1508759"/>
            <a:chExt cx="3728085" cy="2194560"/>
          </a:xfrm>
        </p:grpSpPr>
        <p:sp>
          <p:nvSpPr>
            <p:cNvPr id="16" name="object 16"/>
            <p:cNvSpPr/>
            <p:nvPr/>
          </p:nvSpPr>
          <p:spPr>
            <a:xfrm>
              <a:off x="518159" y="1508759"/>
              <a:ext cx="3728085" cy="2194560"/>
            </a:xfrm>
            <a:custGeom>
              <a:avLst/>
              <a:gdLst/>
              <a:ahLst/>
              <a:cxnLst/>
              <a:rect l="l" t="t" r="r" b="b"/>
              <a:pathLst>
                <a:path w="3728085" h="2194560">
                  <a:moveTo>
                    <a:pt x="3696589" y="0"/>
                  </a:moveTo>
                  <a:lnTo>
                    <a:pt x="31075" y="0"/>
                  </a:lnTo>
                  <a:lnTo>
                    <a:pt x="18982" y="2450"/>
                  </a:lnTo>
                  <a:lnTo>
                    <a:pt x="9104" y="9128"/>
                  </a:lnTo>
                  <a:lnTo>
                    <a:pt x="2443" y="19020"/>
                  </a:lnTo>
                  <a:lnTo>
                    <a:pt x="0" y="31115"/>
                  </a:lnTo>
                  <a:lnTo>
                    <a:pt x="0" y="2163445"/>
                  </a:lnTo>
                  <a:lnTo>
                    <a:pt x="2443" y="2175539"/>
                  </a:lnTo>
                  <a:lnTo>
                    <a:pt x="9104" y="2185431"/>
                  </a:lnTo>
                  <a:lnTo>
                    <a:pt x="18982" y="2192109"/>
                  </a:lnTo>
                  <a:lnTo>
                    <a:pt x="31075" y="2194560"/>
                  </a:lnTo>
                  <a:lnTo>
                    <a:pt x="3696589" y="2194560"/>
                  </a:lnTo>
                  <a:lnTo>
                    <a:pt x="3708683" y="2192109"/>
                  </a:lnTo>
                  <a:lnTo>
                    <a:pt x="3718575" y="2185431"/>
                  </a:lnTo>
                  <a:lnTo>
                    <a:pt x="3725253" y="2175539"/>
                  </a:lnTo>
                  <a:lnTo>
                    <a:pt x="3727704" y="2163445"/>
                  </a:lnTo>
                  <a:lnTo>
                    <a:pt x="3727704" y="31115"/>
                  </a:lnTo>
                  <a:lnTo>
                    <a:pt x="3725253" y="19020"/>
                  </a:lnTo>
                  <a:lnTo>
                    <a:pt x="3718575" y="9128"/>
                  </a:lnTo>
                  <a:lnTo>
                    <a:pt x="3708683" y="2450"/>
                  </a:lnTo>
                  <a:lnTo>
                    <a:pt x="3696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8159" y="1508759"/>
              <a:ext cx="3728085" cy="2194560"/>
            </a:xfrm>
            <a:custGeom>
              <a:avLst/>
              <a:gdLst/>
              <a:ahLst/>
              <a:cxnLst/>
              <a:rect l="l" t="t" r="r" b="b"/>
              <a:pathLst>
                <a:path w="3728085" h="2194560">
                  <a:moveTo>
                    <a:pt x="31075" y="2194560"/>
                  </a:moveTo>
                  <a:lnTo>
                    <a:pt x="18982" y="2192109"/>
                  </a:lnTo>
                  <a:lnTo>
                    <a:pt x="9104" y="2185431"/>
                  </a:lnTo>
                  <a:lnTo>
                    <a:pt x="2443" y="2175539"/>
                  </a:lnTo>
                  <a:lnTo>
                    <a:pt x="0" y="2163445"/>
                  </a:lnTo>
                  <a:lnTo>
                    <a:pt x="0" y="31115"/>
                  </a:lnTo>
                  <a:lnTo>
                    <a:pt x="2443" y="19020"/>
                  </a:lnTo>
                  <a:lnTo>
                    <a:pt x="9104" y="9128"/>
                  </a:lnTo>
                  <a:lnTo>
                    <a:pt x="18982" y="2450"/>
                  </a:lnTo>
                  <a:lnTo>
                    <a:pt x="31075" y="0"/>
                  </a:lnTo>
                  <a:lnTo>
                    <a:pt x="3696589" y="0"/>
                  </a:lnTo>
                  <a:lnTo>
                    <a:pt x="3708683" y="2450"/>
                  </a:lnTo>
                  <a:lnTo>
                    <a:pt x="3718575" y="9128"/>
                  </a:lnTo>
                  <a:lnTo>
                    <a:pt x="3725253" y="19020"/>
                  </a:lnTo>
                  <a:lnTo>
                    <a:pt x="3727704" y="31115"/>
                  </a:lnTo>
                  <a:lnTo>
                    <a:pt x="3727704" y="2163445"/>
                  </a:lnTo>
                  <a:lnTo>
                    <a:pt x="3725253" y="2175539"/>
                  </a:lnTo>
                  <a:lnTo>
                    <a:pt x="3718575" y="2185431"/>
                  </a:lnTo>
                  <a:lnTo>
                    <a:pt x="3708683" y="2192109"/>
                  </a:lnTo>
                  <a:lnTo>
                    <a:pt x="3696589" y="2194560"/>
                  </a:lnTo>
                  <a:lnTo>
                    <a:pt x="31075" y="2194560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8159" y="1508759"/>
              <a:ext cx="3728085" cy="417347"/>
            </a:xfrm>
            <a:custGeom>
              <a:avLst/>
              <a:gdLst/>
              <a:ahLst/>
              <a:cxnLst/>
              <a:rect l="l" t="t" r="r" b="b"/>
              <a:pathLst>
                <a:path w="3728085" h="579119">
                  <a:moveTo>
                    <a:pt x="3698875" y="0"/>
                  </a:moveTo>
                  <a:lnTo>
                    <a:pt x="28842" y="0"/>
                  </a:lnTo>
                  <a:lnTo>
                    <a:pt x="17618" y="2272"/>
                  </a:lnTo>
                  <a:lnTo>
                    <a:pt x="8449" y="8461"/>
                  </a:lnTo>
                  <a:lnTo>
                    <a:pt x="2267" y="17627"/>
                  </a:lnTo>
                  <a:lnTo>
                    <a:pt x="0" y="28829"/>
                  </a:lnTo>
                  <a:lnTo>
                    <a:pt x="0" y="550291"/>
                  </a:lnTo>
                  <a:lnTo>
                    <a:pt x="2267" y="561492"/>
                  </a:lnTo>
                  <a:lnTo>
                    <a:pt x="8449" y="570658"/>
                  </a:lnTo>
                  <a:lnTo>
                    <a:pt x="17618" y="576847"/>
                  </a:lnTo>
                  <a:lnTo>
                    <a:pt x="28842" y="579120"/>
                  </a:lnTo>
                  <a:lnTo>
                    <a:pt x="3698875" y="579120"/>
                  </a:lnTo>
                  <a:lnTo>
                    <a:pt x="3710076" y="576847"/>
                  </a:lnTo>
                  <a:lnTo>
                    <a:pt x="3719242" y="570658"/>
                  </a:lnTo>
                  <a:lnTo>
                    <a:pt x="3725431" y="561492"/>
                  </a:lnTo>
                  <a:lnTo>
                    <a:pt x="3727704" y="550291"/>
                  </a:lnTo>
                  <a:lnTo>
                    <a:pt x="3727704" y="28829"/>
                  </a:lnTo>
                  <a:lnTo>
                    <a:pt x="3725431" y="17627"/>
                  </a:lnTo>
                  <a:lnTo>
                    <a:pt x="3719242" y="8461"/>
                  </a:lnTo>
                  <a:lnTo>
                    <a:pt x="3710076" y="2272"/>
                  </a:lnTo>
                  <a:lnTo>
                    <a:pt x="3698875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20938" y="1576798"/>
              <a:ext cx="353567" cy="1361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49500" y="1683124"/>
              <a:ext cx="572871" cy="1594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77930" y="3302012"/>
              <a:ext cx="1808480" cy="0"/>
            </a:xfrm>
            <a:custGeom>
              <a:avLst/>
              <a:gdLst/>
              <a:ahLst/>
              <a:cxnLst/>
              <a:rect l="l" t="t" r="r" b="b"/>
              <a:pathLst>
                <a:path w="1808479">
                  <a:moveTo>
                    <a:pt x="0" y="0"/>
                  </a:moveTo>
                  <a:lnTo>
                    <a:pt x="1807972" y="0"/>
                  </a:lnTo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49236" y="4386268"/>
            <a:ext cx="3724910" cy="2143140"/>
            <a:chOff x="539497" y="3794760"/>
            <a:chExt cx="3724910" cy="2710180"/>
          </a:xfrm>
        </p:grpSpPr>
        <p:sp>
          <p:nvSpPr>
            <p:cNvPr id="32" name="object 32"/>
            <p:cNvSpPr/>
            <p:nvPr/>
          </p:nvSpPr>
          <p:spPr>
            <a:xfrm>
              <a:off x="539497" y="3794760"/>
              <a:ext cx="3724910" cy="2710180"/>
            </a:xfrm>
            <a:custGeom>
              <a:avLst/>
              <a:gdLst/>
              <a:ahLst/>
              <a:cxnLst/>
              <a:rect l="l" t="t" r="r" b="b"/>
              <a:pathLst>
                <a:path w="3724910" h="2710179">
                  <a:moveTo>
                    <a:pt x="3686300" y="0"/>
                  </a:moveTo>
                  <a:lnTo>
                    <a:pt x="38367" y="0"/>
                  </a:lnTo>
                  <a:lnTo>
                    <a:pt x="23434" y="3010"/>
                  </a:lnTo>
                  <a:lnTo>
                    <a:pt x="11238" y="11223"/>
                  </a:lnTo>
                  <a:lnTo>
                    <a:pt x="3015" y="23413"/>
                  </a:lnTo>
                  <a:lnTo>
                    <a:pt x="0" y="38354"/>
                  </a:lnTo>
                  <a:lnTo>
                    <a:pt x="0" y="2671305"/>
                  </a:lnTo>
                  <a:lnTo>
                    <a:pt x="3015" y="2686237"/>
                  </a:lnTo>
                  <a:lnTo>
                    <a:pt x="11238" y="2698433"/>
                  </a:lnTo>
                  <a:lnTo>
                    <a:pt x="23434" y="2706657"/>
                  </a:lnTo>
                  <a:lnTo>
                    <a:pt x="38367" y="2709673"/>
                  </a:lnTo>
                  <a:lnTo>
                    <a:pt x="3686300" y="2709673"/>
                  </a:lnTo>
                  <a:lnTo>
                    <a:pt x="3701241" y="2706657"/>
                  </a:lnTo>
                  <a:lnTo>
                    <a:pt x="3713431" y="2698433"/>
                  </a:lnTo>
                  <a:lnTo>
                    <a:pt x="3721644" y="2686237"/>
                  </a:lnTo>
                  <a:lnTo>
                    <a:pt x="3724654" y="2671305"/>
                  </a:lnTo>
                  <a:lnTo>
                    <a:pt x="3724654" y="38354"/>
                  </a:lnTo>
                  <a:lnTo>
                    <a:pt x="3721644" y="23413"/>
                  </a:lnTo>
                  <a:lnTo>
                    <a:pt x="3713431" y="11223"/>
                  </a:lnTo>
                  <a:lnTo>
                    <a:pt x="3701241" y="3010"/>
                  </a:lnTo>
                  <a:lnTo>
                    <a:pt x="3686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9497" y="3794760"/>
              <a:ext cx="3724910" cy="2710180"/>
            </a:xfrm>
            <a:custGeom>
              <a:avLst/>
              <a:gdLst/>
              <a:ahLst/>
              <a:cxnLst/>
              <a:rect l="l" t="t" r="r" b="b"/>
              <a:pathLst>
                <a:path w="3724910" h="2710179">
                  <a:moveTo>
                    <a:pt x="38367" y="2709673"/>
                  </a:moveTo>
                  <a:lnTo>
                    <a:pt x="23434" y="2706657"/>
                  </a:lnTo>
                  <a:lnTo>
                    <a:pt x="11238" y="2698433"/>
                  </a:lnTo>
                  <a:lnTo>
                    <a:pt x="3015" y="2686237"/>
                  </a:lnTo>
                  <a:lnTo>
                    <a:pt x="0" y="2671305"/>
                  </a:lnTo>
                  <a:lnTo>
                    <a:pt x="0" y="38354"/>
                  </a:lnTo>
                  <a:lnTo>
                    <a:pt x="3015" y="23413"/>
                  </a:lnTo>
                  <a:lnTo>
                    <a:pt x="11238" y="11223"/>
                  </a:lnTo>
                  <a:lnTo>
                    <a:pt x="23434" y="3010"/>
                  </a:lnTo>
                  <a:lnTo>
                    <a:pt x="38367" y="0"/>
                  </a:lnTo>
                  <a:lnTo>
                    <a:pt x="3686300" y="0"/>
                  </a:lnTo>
                  <a:lnTo>
                    <a:pt x="3701241" y="3010"/>
                  </a:lnTo>
                  <a:lnTo>
                    <a:pt x="3713431" y="11223"/>
                  </a:lnTo>
                  <a:lnTo>
                    <a:pt x="3721644" y="23413"/>
                  </a:lnTo>
                  <a:lnTo>
                    <a:pt x="3724654" y="38354"/>
                  </a:lnTo>
                  <a:lnTo>
                    <a:pt x="3724654" y="2671305"/>
                  </a:lnTo>
                  <a:lnTo>
                    <a:pt x="3721644" y="2686237"/>
                  </a:lnTo>
                  <a:lnTo>
                    <a:pt x="3713431" y="2698433"/>
                  </a:lnTo>
                  <a:lnTo>
                    <a:pt x="3701241" y="2706657"/>
                  </a:lnTo>
                  <a:lnTo>
                    <a:pt x="3686300" y="2709673"/>
                  </a:lnTo>
                  <a:lnTo>
                    <a:pt x="38367" y="2709673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9497" y="3794760"/>
              <a:ext cx="3724910" cy="685936"/>
            </a:xfrm>
            <a:custGeom>
              <a:avLst/>
              <a:gdLst/>
              <a:ahLst/>
              <a:cxnLst/>
              <a:rect l="l" t="t" r="r" b="b"/>
              <a:pathLst>
                <a:path w="3724910" h="579120">
                  <a:moveTo>
                    <a:pt x="3695825" y="0"/>
                  </a:moveTo>
                  <a:lnTo>
                    <a:pt x="28842" y="0"/>
                  </a:lnTo>
                  <a:lnTo>
                    <a:pt x="17615" y="2272"/>
                  </a:lnTo>
                  <a:lnTo>
                    <a:pt x="8447" y="8461"/>
                  </a:lnTo>
                  <a:lnTo>
                    <a:pt x="2266" y="17627"/>
                  </a:lnTo>
                  <a:lnTo>
                    <a:pt x="0" y="28829"/>
                  </a:lnTo>
                  <a:lnTo>
                    <a:pt x="0" y="550291"/>
                  </a:lnTo>
                  <a:lnTo>
                    <a:pt x="2266" y="561492"/>
                  </a:lnTo>
                  <a:lnTo>
                    <a:pt x="8447" y="570658"/>
                  </a:lnTo>
                  <a:lnTo>
                    <a:pt x="17615" y="576847"/>
                  </a:lnTo>
                  <a:lnTo>
                    <a:pt x="28842" y="579120"/>
                  </a:lnTo>
                  <a:lnTo>
                    <a:pt x="3695825" y="579120"/>
                  </a:lnTo>
                  <a:lnTo>
                    <a:pt x="3707027" y="576847"/>
                  </a:lnTo>
                  <a:lnTo>
                    <a:pt x="3716193" y="570658"/>
                  </a:lnTo>
                  <a:lnTo>
                    <a:pt x="3722382" y="561492"/>
                  </a:lnTo>
                  <a:lnTo>
                    <a:pt x="3724654" y="550291"/>
                  </a:lnTo>
                  <a:lnTo>
                    <a:pt x="3724654" y="28829"/>
                  </a:lnTo>
                  <a:lnTo>
                    <a:pt x="3722382" y="17627"/>
                  </a:lnTo>
                  <a:lnTo>
                    <a:pt x="3716193" y="8461"/>
                  </a:lnTo>
                  <a:lnTo>
                    <a:pt x="3707027" y="2272"/>
                  </a:lnTo>
                  <a:lnTo>
                    <a:pt x="3695825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38322" y="3878326"/>
              <a:ext cx="353974" cy="2133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38322" y="4091381"/>
              <a:ext cx="572871" cy="213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632580" y="5686349"/>
              <a:ext cx="67055" cy="2438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4398263" y="1484376"/>
            <a:ext cx="3724910" cy="2759016"/>
            <a:chOff x="4398263" y="1484376"/>
            <a:chExt cx="3724910" cy="1948180"/>
          </a:xfrm>
        </p:grpSpPr>
        <p:sp>
          <p:nvSpPr>
            <p:cNvPr id="54" name="object 54"/>
            <p:cNvSpPr/>
            <p:nvPr/>
          </p:nvSpPr>
          <p:spPr>
            <a:xfrm>
              <a:off x="4398263" y="1484376"/>
              <a:ext cx="3724910" cy="1948180"/>
            </a:xfrm>
            <a:custGeom>
              <a:avLst/>
              <a:gdLst/>
              <a:ahLst/>
              <a:cxnLst/>
              <a:rect l="l" t="t" r="r" b="b"/>
              <a:pathLst>
                <a:path w="3724909" h="1948179">
                  <a:moveTo>
                    <a:pt x="3697097" y="0"/>
                  </a:moveTo>
                  <a:lnTo>
                    <a:pt x="27559" y="0"/>
                  </a:lnTo>
                  <a:lnTo>
                    <a:pt x="16823" y="2162"/>
                  </a:lnTo>
                  <a:lnTo>
                    <a:pt x="8064" y="8064"/>
                  </a:lnTo>
                  <a:lnTo>
                    <a:pt x="2162" y="16823"/>
                  </a:lnTo>
                  <a:lnTo>
                    <a:pt x="0" y="27559"/>
                  </a:lnTo>
                  <a:lnTo>
                    <a:pt x="0" y="1920113"/>
                  </a:lnTo>
                  <a:lnTo>
                    <a:pt x="2162" y="1930848"/>
                  </a:lnTo>
                  <a:lnTo>
                    <a:pt x="8064" y="1939607"/>
                  </a:lnTo>
                  <a:lnTo>
                    <a:pt x="16823" y="1945509"/>
                  </a:lnTo>
                  <a:lnTo>
                    <a:pt x="27559" y="1947672"/>
                  </a:lnTo>
                  <a:lnTo>
                    <a:pt x="3697097" y="1947672"/>
                  </a:lnTo>
                  <a:lnTo>
                    <a:pt x="3707832" y="1945509"/>
                  </a:lnTo>
                  <a:lnTo>
                    <a:pt x="3716591" y="1939607"/>
                  </a:lnTo>
                  <a:lnTo>
                    <a:pt x="3722493" y="1930848"/>
                  </a:lnTo>
                  <a:lnTo>
                    <a:pt x="3724656" y="1920113"/>
                  </a:lnTo>
                  <a:lnTo>
                    <a:pt x="3724656" y="27559"/>
                  </a:lnTo>
                  <a:lnTo>
                    <a:pt x="3722493" y="16823"/>
                  </a:lnTo>
                  <a:lnTo>
                    <a:pt x="3716591" y="8064"/>
                  </a:lnTo>
                  <a:lnTo>
                    <a:pt x="3707832" y="2162"/>
                  </a:lnTo>
                  <a:lnTo>
                    <a:pt x="3697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398263" y="1484376"/>
              <a:ext cx="3724910" cy="1948180"/>
            </a:xfrm>
            <a:custGeom>
              <a:avLst/>
              <a:gdLst/>
              <a:ahLst/>
              <a:cxnLst/>
              <a:rect l="l" t="t" r="r" b="b"/>
              <a:pathLst>
                <a:path w="3724909" h="1948179">
                  <a:moveTo>
                    <a:pt x="27559" y="1947672"/>
                  </a:moveTo>
                  <a:lnTo>
                    <a:pt x="16823" y="1945509"/>
                  </a:lnTo>
                  <a:lnTo>
                    <a:pt x="8064" y="1939607"/>
                  </a:lnTo>
                  <a:lnTo>
                    <a:pt x="2162" y="1930848"/>
                  </a:lnTo>
                  <a:lnTo>
                    <a:pt x="0" y="1920113"/>
                  </a:lnTo>
                  <a:lnTo>
                    <a:pt x="0" y="27559"/>
                  </a:lnTo>
                  <a:lnTo>
                    <a:pt x="2162" y="16823"/>
                  </a:lnTo>
                  <a:lnTo>
                    <a:pt x="8064" y="8064"/>
                  </a:lnTo>
                  <a:lnTo>
                    <a:pt x="16823" y="2162"/>
                  </a:lnTo>
                  <a:lnTo>
                    <a:pt x="27559" y="0"/>
                  </a:lnTo>
                  <a:lnTo>
                    <a:pt x="3697097" y="0"/>
                  </a:lnTo>
                  <a:lnTo>
                    <a:pt x="3707832" y="2162"/>
                  </a:lnTo>
                  <a:lnTo>
                    <a:pt x="3716591" y="8064"/>
                  </a:lnTo>
                  <a:lnTo>
                    <a:pt x="3722493" y="16823"/>
                  </a:lnTo>
                  <a:lnTo>
                    <a:pt x="3724656" y="27559"/>
                  </a:lnTo>
                  <a:lnTo>
                    <a:pt x="3724656" y="1920113"/>
                  </a:lnTo>
                  <a:lnTo>
                    <a:pt x="3722493" y="1930848"/>
                  </a:lnTo>
                  <a:lnTo>
                    <a:pt x="3716591" y="1939607"/>
                  </a:lnTo>
                  <a:lnTo>
                    <a:pt x="3707832" y="1945509"/>
                  </a:lnTo>
                  <a:lnTo>
                    <a:pt x="3697097" y="1947672"/>
                  </a:lnTo>
                  <a:lnTo>
                    <a:pt x="27559" y="1947672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98263" y="1484376"/>
              <a:ext cx="3724910" cy="384435"/>
            </a:xfrm>
            <a:custGeom>
              <a:avLst/>
              <a:gdLst/>
              <a:ahLst/>
              <a:cxnLst/>
              <a:rect l="l" t="t" r="r" b="b"/>
              <a:pathLst>
                <a:path w="3724909" h="576580">
                  <a:moveTo>
                    <a:pt x="3695954" y="0"/>
                  </a:moveTo>
                  <a:lnTo>
                    <a:pt x="28702" y="0"/>
                  </a:lnTo>
                  <a:lnTo>
                    <a:pt x="17520" y="2252"/>
                  </a:lnTo>
                  <a:lnTo>
                    <a:pt x="8397" y="8397"/>
                  </a:lnTo>
                  <a:lnTo>
                    <a:pt x="2252" y="17520"/>
                  </a:lnTo>
                  <a:lnTo>
                    <a:pt x="0" y="28702"/>
                  </a:lnTo>
                  <a:lnTo>
                    <a:pt x="0" y="547370"/>
                  </a:lnTo>
                  <a:lnTo>
                    <a:pt x="2252" y="558551"/>
                  </a:lnTo>
                  <a:lnTo>
                    <a:pt x="8397" y="567674"/>
                  </a:lnTo>
                  <a:lnTo>
                    <a:pt x="17520" y="573819"/>
                  </a:lnTo>
                  <a:lnTo>
                    <a:pt x="28702" y="576072"/>
                  </a:lnTo>
                  <a:lnTo>
                    <a:pt x="3695954" y="576072"/>
                  </a:lnTo>
                  <a:lnTo>
                    <a:pt x="3707136" y="573819"/>
                  </a:lnTo>
                  <a:lnTo>
                    <a:pt x="3716258" y="567674"/>
                  </a:lnTo>
                  <a:lnTo>
                    <a:pt x="3722403" y="558551"/>
                  </a:lnTo>
                  <a:lnTo>
                    <a:pt x="3724656" y="547370"/>
                  </a:lnTo>
                  <a:lnTo>
                    <a:pt x="3724656" y="28702"/>
                  </a:lnTo>
                  <a:lnTo>
                    <a:pt x="3722403" y="17520"/>
                  </a:lnTo>
                  <a:lnTo>
                    <a:pt x="3716258" y="8397"/>
                  </a:lnTo>
                  <a:lnTo>
                    <a:pt x="3707136" y="2252"/>
                  </a:lnTo>
                  <a:lnTo>
                    <a:pt x="3695954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835780" y="1566151"/>
              <a:ext cx="307665" cy="15581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64342" y="1717481"/>
              <a:ext cx="500066" cy="11696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407020" y="2221915"/>
              <a:ext cx="1808480" cy="0"/>
            </a:xfrm>
            <a:custGeom>
              <a:avLst/>
              <a:gdLst/>
              <a:ahLst/>
              <a:cxnLst/>
              <a:rect l="l" t="t" r="r" b="b"/>
              <a:pathLst>
                <a:path w="1808479">
                  <a:moveTo>
                    <a:pt x="0" y="0"/>
                  </a:moveTo>
                  <a:lnTo>
                    <a:pt x="1807972" y="0"/>
                  </a:lnTo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4406888" y="4386268"/>
            <a:ext cx="3728085" cy="2143140"/>
            <a:chOff x="4416551" y="3529584"/>
            <a:chExt cx="3728085" cy="1978660"/>
          </a:xfrm>
        </p:grpSpPr>
        <p:sp>
          <p:nvSpPr>
            <p:cNvPr id="72" name="object 72"/>
            <p:cNvSpPr/>
            <p:nvPr/>
          </p:nvSpPr>
          <p:spPr>
            <a:xfrm>
              <a:off x="4416551" y="3529584"/>
              <a:ext cx="3728085" cy="1978660"/>
            </a:xfrm>
            <a:custGeom>
              <a:avLst/>
              <a:gdLst/>
              <a:ahLst/>
              <a:cxnLst/>
              <a:rect l="l" t="t" r="r" b="b"/>
              <a:pathLst>
                <a:path w="3728084" h="1978660">
                  <a:moveTo>
                    <a:pt x="3699637" y="0"/>
                  </a:moveTo>
                  <a:lnTo>
                    <a:pt x="28067" y="0"/>
                  </a:lnTo>
                  <a:lnTo>
                    <a:pt x="17145" y="2206"/>
                  </a:lnTo>
                  <a:lnTo>
                    <a:pt x="8223" y="8223"/>
                  </a:lnTo>
                  <a:lnTo>
                    <a:pt x="2206" y="17145"/>
                  </a:lnTo>
                  <a:lnTo>
                    <a:pt x="0" y="28067"/>
                  </a:lnTo>
                  <a:lnTo>
                    <a:pt x="0" y="1950085"/>
                  </a:lnTo>
                  <a:lnTo>
                    <a:pt x="2206" y="1961007"/>
                  </a:lnTo>
                  <a:lnTo>
                    <a:pt x="8223" y="1969928"/>
                  </a:lnTo>
                  <a:lnTo>
                    <a:pt x="17145" y="1975945"/>
                  </a:lnTo>
                  <a:lnTo>
                    <a:pt x="28067" y="1978152"/>
                  </a:lnTo>
                  <a:lnTo>
                    <a:pt x="3699637" y="1978152"/>
                  </a:lnTo>
                  <a:lnTo>
                    <a:pt x="3710559" y="1975945"/>
                  </a:lnTo>
                  <a:lnTo>
                    <a:pt x="3719480" y="1969928"/>
                  </a:lnTo>
                  <a:lnTo>
                    <a:pt x="3725497" y="1961007"/>
                  </a:lnTo>
                  <a:lnTo>
                    <a:pt x="3727704" y="1950085"/>
                  </a:lnTo>
                  <a:lnTo>
                    <a:pt x="3727704" y="28067"/>
                  </a:lnTo>
                  <a:lnTo>
                    <a:pt x="3725497" y="17145"/>
                  </a:lnTo>
                  <a:lnTo>
                    <a:pt x="3719480" y="8223"/>
                  </a:lnTo>
                  <a:lnTo>
                    <a:pt x="3710559" y="2206"/>
                  </a:lnTo>
                  <a:lnTo>
                    <a:pt x="36996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416551" y="3529584"/>
              <a:ext cx="3728085" cy="1978660"/>
            </a:xfrm>
            <a:custGeom>
              <a:avLst/>
              <a:gdLst/>
              <a:ahLst/>
              <a:cxnLst/>
              <a:rect l="l" t="t" r="r" b="b"/>
              <a:pathLst>
                <a:path w="3728084" h="1978660">
                  <a:moveTo>
                    <a:pt x="28067" y="1978152"/>
                  </a:moveTo>
                  <a:lnTo>
                    <a:pt x="17145" y="1975945"/>
                  </a:lnTo>
                  <a:lnTo>
                    <a:pt x="8223" y="1969928"/>
                  </a:lnTo>
                  <a:lnTo>
                    <a:pt x="2206" y="1961007"/>
                  </a:lnTo>
                  <a:lnTo>
                    <a:pt x="0" y="1950085"/>
                  </a:lnTo>
                  <a:lnTo>
                    <a:pt x="0" y="28067"/>
                  </a:lnTo>
                  <a:lnTo>
                    <a:pt x="2206" y="17145"/>
                  </a:lnTo>
                  <a:lnTo>
                    <a:pt x="8223" y="8223"/>
                  </a:lnTo>
                  <a:lnTo>
                    <a:pt x="17145" y="2206"/>
                  </a:lnTo>
                  <a:lnTo>
                    <a:pt x="28067" y="0"/>
                  </a:lnTo>
                  <a:lnTo>
                    <a:pt x="3699637" y="0"/>
                  </a:lnTo>
                  <a:lnTo>
                    <a:pt x="3710559" y="2206"/>
                  </a:lnTo>
                  <a:lnTo>
                    <a:pt x="3719480" y="8223"/>
                  </a:lnTo>
                  <a:lnTo>
                    <a:pt x="3725497" y="17145"/>
                  </a:lnTo>
                  <a:lnTo>
                    <a:pt x="3727704" y="28067"/>
                  </a:lnTo>
                  <a:lnTo>
                    <a:pt x="3727704" y="1950085"/>
                  </a:lnTo>
                  <a:lnTo>
                    <a:pt x="3725497" y="1961007"/>
                  </a:lnTo>
                  <a:lnTo>
                    <a:pt x="3719480" y="1969928"/>
                  </a:lnTo>
                  <a:lnTo>
                    <a:pt x="3710559" y="1975945"/>
                  </a:lnTo>
                  <a:lnTo>
                    <a:pt x="3699637" y="1978152"/>
                  </a:lnTo>
                  <a:lnTo>
                    <a:pt x="28067" y="1978152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416551" y="3529584"/>
              <a:ext cx="3728085" cy="461687"/>
            </a:xfrm>
            <a:custGeom>
              <a:avLst/>
              <a:gdLst/>
              <a:ahLst/>
              <a:cxnLst/>
              <a:rect l="l" t="t" r="r" b="b"/>
              <a:pathLst>
                <a:path w="3728084" h="579120">
                  <a:moveTo>
                    <a:pt x="3698875" y="0"/>
                  </a:moveTo>
                  <a:lnTo>
                    <a:pt x="28829" y="0"/>
                  </a:lnTo>
                  <a:lnTo>
                    <a:pt x="17627" y="2272"/>
                  </a:lnTo>
                  <a:lnTo>
                    <a:pt x="8461" y="8461"/>
                  </a:lnTo>
                  <a:lnTo>
                    <a:pt x="2272" y="17627"/>
                  </a:lnTo>
                  <a:lnTo>
                    <a:pt x="0" y="28829"/>
                  </a:lnTo>
                  <a:lnTo>
                    <a:pt x="0" y="550291"/>
                  </a:lnTo>
                  <a:lnTo>
                    <a:pt x="2272" y="561492"/>
                  </a:lnTo>
                  <a:lnTo>
                    <a:pt x="8461" y="570658"/>
                  </a:lnTo>
                  <a:lnTo>
                    <a:pt x="17627" y="576847"/>
                  </a:lnTo>
                  <a:lnTo>
                    <a:pt x="28829" y="579120"/>
                  </a:lnTo>
                  <a:lnTo>
                    <a:pt x="3698875" y="579120"/>
                  </a:lnTo>
                  <a:lnTo>
                    <a:pt x="3710076" y="576847"/>
                  </a:lnTo>
                  <a:lnTo>
                    <a:pt x="3719242" y="570658"/>
                  </a:lnTo>
                  <a:lnTo>
                    <a:pt x="3725431" y="561492"/>
                  </a:lnTo>
                  <a:lnTo>
                    <a:pt x="3727704" y="550291"/>
                  </a:lnTo>
                  <a:lnTo>
                    <a:pt x="3727704" y="28829"/>
                  </a:lnTo>
                  <a:lnTo>
                    <a:pt x="3725431" y="17627"/>
                  </a:lnTo>
                  <a:lnTo>
                    <a:pt x="3719242" y="8461"/>
                  </a:lnTo>
                  <a:lnTo>
                    <a:pt x="3710076" y="2272"/>
                  </a:lnTo>
                  <a:lnTo>
                    <a:pt x="3698875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488253" y="3529584"/>
              <a:ext cx="353568" cy="2133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416815" y="3661495"/>
              <a:ext cx="572516" cy="2136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8296655" y="1499615"/>
            <a:ext cx="3724910" cy="4910455"/>
            <a:chOff x="8296655" y="1499615"/>
            <a:chExt cx="3724910" cy="4910455"/>
          </a:xfrm>
        </p:grpSpPr>
        <p:sp>
          <p:nvSpPr>
            <p:cNvPr id="96" name="object 96"/>
            <p:cNvSpPr/>
            <p:nvPr/>
          </p:nvSpPr>
          <p:spPr>
            <a:xfrm>
              <a:off x="8296655" y="1499615"/>
              <a:ext cx="3724910" cy="4910455"/>
            </a:xfrm>
            <a:custGeom>
              <a:avLst/>
              <a:gdLst/>
              <a:ahLst/>
              <a:cxnLst/>
              <a:rect l="l" t="t" r="r" b="b"/>
              <a:pathLst>
                <a:path w="3724909" h="4910455">
                  <a:moveTo>
                    <a:pt x="3671951" y="0"/>
                  </a:moveTo>
                  <a:lnTo>
                    <a:pt x="52705" y="0"/>
                  </a:lnTo>
                  <a:lnTo>
                    <a:pt x="32200" y="4145"/>
                  </a:lnTo>
                  <a:lnTo>
                    <a:pt x="15446" y="15446"/>
                  </a:lnTo>
                  <a:lnTo>
                    <a:pt x="4145" y="32200"/>
                  </a:lnTo>
                  <a:lnTo>
                    <a:pt x="0" y="52705"/>
                  </a:lnTo>
                  <a:lnTo>
                    <a:pt x="0" y="4857586"/>
                  </a:lnTo>
                  <a:lnTo>
                    <a:pt x="4145" y="4878116"/>
                  </a:lnTo>
                  <a:lnTo>
                    <a:pt x="15446" y="4894880"/>
                  </a:lnTo>
                  <a:lnTo>
                    <a:pt x="32200" y="4906181"/>
                  </a:lnTo>
                  <a:lnTo>
                    <a:pt x="52705" y="4910325"/>
                  </a:lnTo>
                  <a:lnTo>
                    <a:pt x="3671951" y="4910325"/>
                  </a:lnTo>
                  <a:lnTo>
                    <a:pt x="3692455" y="4906181"/>
                  </a:lnTo>
                  <a:lnTo>
                    <a:pt x="3709209" y="4894880"/>
                  </a:lnTo>
                  <a:lnTo>
                    <a:pt x="3720510" y="4878116"/>
                  </a:lnTo>
                  <a:lnTo>
                    <a:pt x="3724656" y="4857586"/>
                  </a:lnTo>
                  <a:lnTo>
                    <a:pt x="3724656" y="52705"/>
                  </a:lnTo>
                  <a:lnTo>
                    <a:pt x="3720510" y="32200"/>
                  </a:lnTo>
                  <a:lnTo>
                    <a:pt x="3709209" y="15446"/>
                  </a:lnTo>
                  <a:lnTo>
                    <a:pt x="3692455" y="4145"/>
                  </a:lnTo>
                  <a:lnTo>
                    <a:pt x="3671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296655" y="1499615"/>
              <a:ext cx="3724910" cy="4910455"/>
            </a:xfrm>
            <a:custGeom>
              <a:avLst/>
              <a:gdLst/>
              <a:ahLst/>
              <a:cxnLst/>
              <a:rect l="l" t="t" r="r" b="b"/>
              <a:pathLst>
                <a:path w="3724909" h="4910455">
                  <a:moveTo>
                    <a:pt x="52705" y="4910325"/>
                  </a:moveTo>
                  <a:lnTo>
                    <a:pt x="32200" y="4906181"/>
                  </a:lnTo>
                  <a:lnTo>
                    <a:pt x="15446" y="4894880"/>
                  </a:lnTo>
                  <a:lnTo>
                    <a:pt x="4145" y="4878116"/>
                  </a:lnTo>
                  <a:lnTo>
                    <a:pt x="0" y="4857586"/>
                  </a:lnTo>
                  <a:lnTo>
                    <a:pt x="0" y="52705"/>
                  </a:lnTo>
                  <a:lnTo>
                    <a:pt x="4145" y="32200"/>
                  </a:lnTo>
                  <a:lnTo>
                    <a:pt x="15446" y="15446"/>
                  </a:lnTo>
                  <a:lnTo>
                    <a:pt x="32200" y="4145"/>
                  </a:lnTo>
                  <a:lnTo>
                    <a:pt x="52705" y="0"/>
                  </a:lnTo>
                  <a:lnTo>
                    <a:pt x="3671951" y="0"/>
                  </a:lnTo>
                  <a:lnTo>
                    <a:pt x="3692455" y="4145"/>
                  </a:lnTo>
                  <a:lnTo>
                    <a:pt x="3709209" y="15446"/>
                  </a:lnTo>
                  <a:lnTo>
                    <a:pt x="3720510" y="32200"/>
                  </a:lnTo>
                  <a:lnTo>
                    <a:pt x="3724656" y="52705"/>
                  </a:lnTo>
                  <a:lnTo>
                    <a:pt x="3724656" y="4857586"/>
                  </a:lnTo>
                  <a:lnTo>
                    <a:pt x="3720510" y="4878116"/>
                  </a:lnTo>
                  <a:lnTo>
                    <a:pt x="3709209" y="4894880"/>
                  </a:lnTo>
                  <a:lnTo>
                    <a:pt x="3692455" y="4906181"/>
                  </a:lnTo>
                  <a:lnTo>
                    <a:pt x="3671951" y="4910325"/>
                  </a:lnTo>
                  <a:lnTo>
                    <a:pt x="52705" y="4910325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296655" y="1499615"/>
              <a:ext cx="3724910" cy="529199"/>
            </a:xfrm>
            <a:custGeom>
              <a:avLst/>
              <a:gdLst/>
              <a:ahLst/>
              <a:cxnLst/>
              <a:rect l="l" t="t" r="r" b="b"/>
              <a:pathLst>
                <a:path w="3724909" h="579119">
                  <a:moveTo>
                    <a:pt x="3695827" y="0"/>
                  </a:moveTo>
                  <a:lnTo>
                    <a:pt x="28829" y="0"/>
                  </a:lnTo>
                  <a:lnTo>
                    <a:pt x="17627" y="2272"/>
                  </a:lnTo>
                  <a:lnTo>
                    <a:pt x="8461" y="8461"/>
                  </a:lnTo>
                  <a:lnTo>
                    <a:pt x="2272" y="17627"/>
                  </a:lnTo>
                  <a:lnTo>
                    <a:pt x="0" y="28829"/>
                  </a:lnTo>
                  <a:lnTo>
                    <a:pt x="0" y="550291"/>
                  </a:lnTo>
                  <a:lnTo>
                    <a:pt x="2272" y="561492"/>
                  </a:lnTo>
                  <a:lnTo>
                    <a:pt x="8461" y="570658"/>
                  </a:lnTo>
                  <a:lnTo>
                    <a:pt x="17627" y="576847"/>
                  </a:lnTo>
                  <a:lnTo>
                    <a:pt x="28829" y="579120"/>
                  </a:lnTo>
                  <a:lnTo>
                    <a:pt x="3695827" y="579120"/>
                  </a:lnTo>
                  <a:lnTo>
                    <a:pt x="3707028" y="576847"/>
                  </a:lnTo>
                  <a:lnTo>
                    <a:pt x="3716194" y="570658"/>
                  </a:lnTo>
                  <a:lnTo>
                    <a:pt x="3722383" y="561492"/>
                  </a:lnTo>
                  <a:lnTo>
                    <a:pt x="3724656" y="550291"/>
                  </a:lnTo>
                  <a:lnTo>
                    <a:pt x="3724656" y="28829"/>
                  </a:lnTo>
                  <a:lnTo>
                    <a:pt x="3722383" y="17627"/>
                  </a:lnTo>
                  <a:lnTo>
                    <a:pt x="3716194" y="8461"/>
                  </a:lnTo>
                  <a:lnTo>
                    <a:pt x="3707028" y="2272"/>
                  </a:lnTo>
                  <a:lnTo>
                    <a:pt x="3695827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558906" y="1584960"/>
              <a:ext cx="353568" cy="2133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558906" y="1798320"/>
              <a:ext cx="572516" cy="2133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567669" y="3710940"/>
              <a:ext cx="105155" cy="2438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1134597" y="5494350"/>
              <a:ext cx="67055" cy="2441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18</a:t>
            </a:fld>
            <a:endParaRPr spc="-60" dirty="0"/>
          </a:p>
        </p:txBody>
      </p:sp>
      <p:sp>
        <p:nvSpPr>
          <p:cNvPr id="146" name="TextBox 145"/>
          <p:cNvSpPr txBox="1"/>
          <p:nvPr/>
        </p:nvSpPr>
        <p:spPr>
          <a:xfrm>
            <a:off x="463295" y="278913"/>
            <a:ext cx="111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763682" y="152874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6,7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06360" y="2100253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Ликвидация несанкционированных мест размещения отходов</a:t>
            </a:r>
            <a:endParaRPr lang="ru-RU" sz="1600" b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477798" y="2671756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Обустройство контейнерных площадок</a:t>
            </a:r>
            <a:endParaRPr lang="ru-RU" sz="1600" dirty="0"/>
          </a:p>
        </p:txBody>
      </p:sp>
      <p:sp>
        <p:nvSpPr>
          <p:cNvPr id="151" name="object 70"/>
          <p:cNvSpPr/>
          <p:nvPr/>
        </p:nvSpPr>
        <p:spPr>
          <a:xfrm>
            <a:off x="1477930" y="3100384"/>
            <a:ext cx="1808480" cy="0"/>
          </a:xfrm>
          <a:custGeom>
            <a:avLst/>
            <a:gdLst/>
            <a:ahLst/>
            <a:cxnLst/>
            <a:rect l="l" t="t" r="r" b="b"/>
            <a:pathLst>
              <a:path w="1808479">
                <a:moveTo>
                  <a:pt x="0" y="0"/>
                </a:moveTo>
                <a:lnTo>
                  <a:pt x="1807972" y="0"/>
                </a:lnTo>
              </a:path>
            </a:pathLst>
          </a:custGeom>
          <a:ln w="12192">
            <a:solidFill>
              <a:srgbClr val="008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TextBox 151"/>
          <p:cNvSpPr txBox="1"/>
          <p:nvPr/>
        </p:nvSpPr>
        <p:spPr>
          <a:xfrm>
            <a:off x="477798" y="3100384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Разработка Генеральной схемы санитарной очистки территории</a:t>
            </a:r>
            <a:endParaRPr lang="ru-RU" sz="1600" dirty="0"/>
          </a:p>
        </p:txBody>
      </p:sp>
      <p:sp>
        <p:nvSpPr>
          <p:cNvPr id="154" name="object 52"/>
          <p:cNvSpPr/>
          <p:nvPr/>
        </p:nvSpPr>
        <p:spPr>
          <a:xfrm>
            <a:off x="1477930" y="2671756"/>
            <a:ext cx="1808480" cy="0"/>
          </a:xfrm>
          <a:custGeom>
            <a:avLst/>
            <a:gdLst/>
            <a:ahLst/>
            <a:cxnLst/>
            <a:rect l="l" t="t" r="r" b="b"/>
            <a:pathLst>
              <a:path w="1808479">
                <a:moveTo>
                  <a:pt x="0" y="0"/>
                </a:moveTo>
                <a:lnTo>
                  <a:pt x="1807972" y="0"/>
                </a:lnTo>
              </a:path>
            </a:pathLst>
          </a:custGeom>
          <a:ln w="12192">
            <a:solidFill>
              <a:srgbClr val="008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TextBox 154"/>
          <p:cNvSpPr txBox="1"/>
          <p:nvPr/>
        </p:nvSpPr>
        <p:spPr>
          <a:xfrm>
            <a:off x="477798" y="3743326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Разработка ПСД по рекультивации свалки</a:t>
            </a:r>
            <a:endParaRPr lang="ru-RU" sz="1600" dirty="0"/>
          </a:p>
        </p:txBody>
      </p:sp>
      <p:sp>
        <p:nvSpPr>
          <p:cNvPr id="156" name="TextBox 155"/>
          <p:cNvSpPr txBox="1"/>
          <p:nvPr/>
        </p:nvSpPr>
        <p:spPr>
          <a:xfrm>
            <a:off x="5692772" y="152874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40,5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9693300" y="152874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1,9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335582" y="438626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51,2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763682" y="438626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39,2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77798" y="4957772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Содержание мест захоронения </a:t>
            </a:r>
            <a:r>
              <a:rPr lang="ru-RU" sz="1600" dirty="0" smtClean="0"/>
              <a:t>на территории Печенгского муниципального округа</a:t>
            </a:r>
            <a:endParaRPr lang="ru-RU" sz="1600" b="1" dirty="0"/>
          </a:p>
        </p:txBody>
      </p:sp>
      <p:sp>
        <p:nvSpPr>
          <p:cNvPr id="161" name="object 70"/>
          <p:cNvSpPr/>
          <p:nvPr/>
        </p:nvSpPr>
        <p:spPr>
          <a:xfrm>
            <a:off x="1477930" y="5815028"/>
            <a:ext cx="1808480" cy="0"/>
          </a:xfrm>
          <a:custGeom>
            <a:avLst/>
            <a:gdLst/>
            <a:ahLst/>
            <a:cxnLst/>
            <a:rect l="l" t="t" r="r" b="b"/>
            <a:pathLst>
              <a:path w="1808479">
                <a:moveTo>
                  <a:pt x="0" y="0"/>
                </a:moveTo>
                <a:lnTo>
                  <a:pt x="1807972" y="0"/>
                </a:lnTo>
              </a:path>
            </a:pathLst>
          </a:custGeom>
          <a:ln w="12192">
            <a:solidFill>
              <a:srgbClr val="008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TextBox 161"/>
          <p:cNvSpPr txBox="1"/>
          <p:nvPr/>
        </p:nvSpPr>
        <p:spPr>
          <a:xfrm>
            <a:off x="477798" y="5886466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Строительство объекта «Новое городское кладбище г.Заполярный ( первый этап)»</a:t>
            </a:r>
            <a:endParaRPr lang="ru-RU" sz="1600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4335450" y="1957376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Разработка схем теплоснабжения, водоснабжения и водоотведения</a:t>
            </a:r>
            <a:endParaRPr lang="ru-RU" sz="1600" b="1" dirty="0"/>
          </a:p>
        </p:txBody>
      </p:sp>
      <p:sp>
        <p:nvSpPr>
          <p:cNvPr id="164" name="TextBox 163"/>
          <p:cNvSpPr txBox="1"/>
          <p:nvPr/>
        </p:nvSpPr>
        <p:spPr>
          <a:xfrm>
            <a:off x="4906954" y="2528880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Проведение ремонтов участков сетей в рамках подготовки к отопительному периоду</a:t>
            </a:r>
            <a:endParaRPr lang="ru-RU" sz="1600" b="1" dirty="0"/>
          </a:p>
        </p:txBody>
      </p:sp>
      <p:sp>
        <p:nvSpPr>
          <p:cNvPr id="165" name="object 94"/>
          <p:cNvSpPr/>
          <p:nvPr/>
        </p:nvSpPr>
        <p:spPr>
          <a:xfrm>
            <a:off x="5335582" y="3457574"/>
            <a:ext cx="1808480" cy="0"/>
          </a:xfrm>
          <a:custGeom>
            <a:avLst/>
            <a:gdLst/>
            <a:ahLst/>
            <a:cxnLst/>
            <a:rect l="l" t="t" r="r" b="b"/>
            <a:pathLst>
              <a:path w="1808479">
                <a:moveTo>
                  <a:pt x="0" y="0"/>
                </a:moveTo>
                <a:lnTo>
                  <a:pt x="1807972" y="0"/>
                </a:lnTo>
              </a:path>
            </a:pathLst>
          </a:custGeom>
          <a:ln w="12192">
            <a:solidFill>
              <a:srgbClr val="008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TextBox 165"/>
          <p:cNvSpPr txBox="1"/>
          <p:nvPr/>
        </p:nvSpPr>
        <p:spPr>
          <a:xfrm>
            <a:off x="4335450" y="3457574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Поставка электрической энергии по уличному освещению на территории Печенгского муниципального округа </a:t>
            </a:r>
            <a:endParaRPr lang="ru-RU" sz="16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8264540" y="2028814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Обустройство крытой </a:t>
            </a:r>
            <a:r>
              <a:rPr lang="ru-RU" sz="1600" b="1" dirty="0" smtClean="0"/>
              <a:t>спортивной площадки</a:t>
            </a:r>
            <a:r>
              <a:rPr lang="ru-RU" sz="1600" dirty="0" smtClean="0"/>
              <a:t> с уличными тренажерами в </a:t>
            </a:r>
            <a:r>
              <a:rPr lang="ru-RU" sz="1600" dirty="0" err="1" smtClean="0"/>
              <a:t>п.Луостари</a:t>
            </a:r>
            <a:r>
              <a:rPr lang="ru-RU" sz="1600" dirty="0" smtClean="0"/>
              <a:t>, п.Линахамари</a:t>
            </a:r>
            <a:endParaRPr lang="ru-RU" sz="1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335450" y="4957772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Капитальный </a:t>
            </a:r>
            <a:r>
              <a:rPr lang="ru-RU" sz="1600" b="1" dirty="0" smtClean="0"/>
              <a:t>ремонт кровли, фасадов МКД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Ст.Печенга, 19 км, дома №1,3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П.Спутник, ул.Новая 8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П.Печенга, Печенгское шоссе  дома №11,12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endParaRPr lang="ru-RU" sz="1600" dirty="0" smtClean="0">
              <a:latin typeface="Arial Narrow" pitchFamily="34" charset="0"/>
            </a:endParaRPr>
          </a:p>
        </p:txBody>
      </p:sp>
      <p:sp>
        <p:nvSpPr>
          <p:cNvPr id="64" name="object 68"/>
          <p:cNvSpPr/>
          <p:nvPr/>
        </p:nvSpPr>
        <p:spPr>
          <a:xfrm>
            <a:off x="4621202" y="2886070"/>
            <a:ext cx="428628" cy="344804"/>
          </a:xfrm>
          <a:custGeom>
            <a:avLst/>
            <a:gdLst/>
            <a:ahLst/>
            <a:cxnLst/>
            <a:rect l="l" t="t" r="r" b="b"/>
            <a:pathLst>
              <a:path w="546100" h="487679">
                <a:moveTo>
                  <a:pt x="20421" y="66598"/>
                </a:moveTo>
                <a:lnTo>
                  <a:pt x="16052" y="62230"/>
                </a:lnTo>
                <a:lnTo>
                  <a:pt x="4368" y="62230"/>
                </a:lnTo>
                <a:lnTo>
                  <a:pt x="0" y="66598"/>
                </a:lnTo>
                <a:lnTo>
                  <a:pt x="0" y="78232"/>
                </a:lnTo>
                <a:lnTo>
                  <a:pt x="4368" y="84074"/>
                </a:lnTo>
                <a:lnTo>
                  <a:pt x="16052" y="84074"/>
                </a:lnTo>
                <a:lnTo>
                  <a:pt x="20421" y="78232"/>
                </a:lnTo>
                <a:lnTo>
                  <a:pt x="20421" y="66598"/>
                </a:lnTo>
                <a:close/>
              </a:path>
              <a:path w="546100" h="487679">
                <a:moveTo>
                  <a:pt x="408470" y="410451"/>
                </a:moveTo>
                <a:lnTo>
                  <a:pt x="404101" y="406082"/>
                </a:lnTo>
                <a:lnTo>
                  <a:pt x="392442" y="406082"/>
                </a:lnTo>
                <a:lnTo>
                  <a:pt x="386600" y="410451"/>
                </a:lnTo>
                <a:lnTo>
                  <a:pt x="386600" y="423570"/>
                </a:lnTo>
                <a:lnTo>
                  <a:pt x="392442" y="427939"/>
                </a:lnTo>
                <a:lnTo>
                  <a:pt x="404101" y="427939"/>
                </a:lnTo>
                <a:lnTo>
                  <a:pt x="408470" y="423570"/>
                </a:lnTo>
                <a:lnTo>
                  <a:pt x="408470" y="410451"/>
                </a:lnTo>
                <a:close/>
              </a:path>
              <a:path w="546100" h="487679">
                <a:moveTo>
                  <a:pt x="545833" y="35560"/>
                </a:moveTo>
                <a:lnTo>
                  <a:pt x="529564" y="35560"/>
                </a:lnTo>
                <a:lnTo>
                  <a:pt x="529564" y="57150"/>
                </a:lnTo>
                <a:lnTo>
                  <a:pt x="529564" y="78740"/>
                </a:lnTo>
                <a:lnTo>
                  <a:pt x="507682" y="78740"/>
                </a:lnTo>
                <a:lnTo>
                  <a:pt x="507682" y="57150"/>
                </a:lnTo>
                <a:lnTo>
                  <a:pt x="529564" y="57150"/>
                </a:lnTo>
                <a:lnTo>
                  <a:pt x="529564" y="35560"/>
                </a:lnTo>
                <a:lnTo>
                  <a:pt x="507682" y="35560"/>
                </a:lnTo>
                <a:lnTo>
                  <a:pt x="507682" y="29210"/>
                </a:lnTo>
                <a:lnTo>
                  <a:pt x="503313" y="25400"/>
                </a:lnTo>
                <a:lnTo>
                  <a:pt x="485813" y="25400"/>
                </a:lnTo>
                <a:lnTo>
                  <a:pt x="485813" y="46990"/>
                </a:lnTo>
                <a:lnTo>
                  <a:pt x="485813" y="88900"/>
                </a:lnTo>
                <a:lnTo>
                  <a:pt x="452247" y="88900"/>
                </a:lnTo>
                <a:lnTo>
                  <a:pt x="452247" y="78740"/>
                </a:lnTo>
                <a:lnTo>
                  <a:pt x="452247" y="57150"/>
                </a:lnTo>
                <a:lnTo>
                  <a:pt x="452247" y="46990"/>
                </a:lnTo>
                <a:lnTo>
                  <a:pt x="485813" y="46990"/>
                </a:lnTo>
                <a:lnTo>
                  <a:pt x="485813" y="25400"/>
                </a:lnTo>
                <a:lnTo>
                  <a:pt x="434746" y="25400"/>
                </a:lnTo>
                <a:lnTo>
                  <a:pt x="430364" y="29210"/>
                </a:lnTo>
                <a:lnTo>
                  <a:pt x="430364" y="35560"/>
                </a:lnTo>
                <a:lnTo>
                  <a:pt x="430364" y="57150"/>
                </a:lnTo>
                <a:lnTo>
                  <a:pt x="430364" y="78740"/>
                </a:lnTo>
                <a:lnTo>
                  <a:pt x="408470" y="78740"/>
                </a:lnTo>
                <a:lnTo>
                  <a:pt x="408470" y="57150"/>
                </a:lnTo>
                <a:lnTo>
                  <a:pt x="430364" y="57150"/>
                </a:lnTo>
                <a:lnTo>
                  <a:pt x="430364" y="35560"/>
                </a:lnTo>
                <a:lnTo>
                  <a:pt x="408470" y="35560"/>
                </a:lnTo>
                <a:lnTo>
                  <a:pt x="408470" y="25400"/>
                </a:lnTo>
                <a:lnTo>
                  <a:pt x="405917" y="12700"/>
                </a:lnTo>
                <a:lnTo>
                  <a:pt x="398995" y="2540"/>
                </a:lnTo>
                <a:lnTo>
                  <a:pt x="393966" y="0"/>
                </a:lnTo>
                <a:lnTo>
                  <a:pt x="356908" y="0"/>
                </a:lnTo>
                <a:lnTo>
                  <a:pt x="350329" y="6350"/>
                </a:lnTo>
                <a:lnTo>
                  <a:pt x="345757" y="15240"/>
                </a:lnTo>
                <a:lnTo>
                  <a:pt x="344297" y="15240"/>
                </a:lnTo>
                <a:lnTo>
                  <a:pt x="344297" y="358140"/>
                </a:lnTo>
                <a:lnTo>
                  <a:pt x="322414" y="358140"/>
                </a:lnTo>
                <a:lnTo>
                  <a:pt x="322414" y="314960"/>
                </a:lnTo>
                <a:lnTo>
                  <a:pt x="344297" y="314960"/>
                </a:lnTo>
                <a:lnTo>
                  <a:pt x="344297" y="294640"/>
                </a:lnTo>
                <a:lnTo>
                  <a:pt x="322414" y="294640"/>
                </a:lnTo>
                <a:lnTo>
                  <a:pt x="322414" y="100330"/>
                </a:lnTo>
                <a:lnTo>
                  <a:pt x="344297" y="100330"/>
                </a:lnTo>
                <a:lnTo>
                  <a:pt x="344297" y="78740"/>
                </a:lnTo>
                <a:lnTo>
                  <a:pt x="322414" y="78740"/>
                </a:lnTo>
                <a:lnTo>
                  <a:pt x="322414" y="35560"/>
                </a:lnTo>
                <a:lnTo>
                  <a:pt x="344297" y="35560"/>
                </a:lnTo>
                <a:lnTo>
                  <a:pt x="344297" y="15240"/>
                </a:lnTo>
                <a:lnTo>
                  <a:pt x="320954" y="15240"/>
                </a:lnTo>
                <a:lnTo>
                  <a:pt x="316153" y="6350"/>
                </a:lnTo>
                <a:lnTo>
                  <a:pt x="309245" y="0"/>
                </a:lnTo>
                <a:lnTo>
                  <a:pt x="300532" y="0"/>
                </a:lnTo>
                <a:lnTo>
                  <a:pt x="300532" y="19050"/>
                </a:lnTo>
                <a:lnTo>
                  <a:pt x="300532" y="374650"/>
                </a:lnTo>
                <a:lnTo>
                  <a:pt x="296138" y="381000"/>
                </a:lnTo>
                <a:lnTo>
                  <a:pt x="284480" y="381000"/>
                </a:lnTo>
                <a:lnTo>
                  <a:pt x="278638" y="374650"/>
                </a:lnTo>
                <a:lnTo>
                  <a:pt x="278638" y="358140"/>
                </a:lnTo>
                <a:lnTo>
                  <a:pt x="278638" y="314960"/>
                </a:lnTo>
                <a:lnTo>
                  <a:pt x="278638" y="19050"/>
                </a:lnTo>
                <a:lnTo>
                  <a:pt x="284480" y="15240"/>
                </a:lnTo>
                <a:lnTo>
                  <a:pt x="296138" y="15240"/>
                </a:lnTo>
                <a:lnTo>
                  <a:pt x="300532" y="19050"/>
                </a:lnTo>
                <a:lnTo>
                  <a:pt x="300532" y="0"/>
                </a:lnTo>
                <a:lnTo>
                  <a:pt x="270840" y="0"/>
                </a:lnTo>
                <a:lnTo>
                  <a:pt x="264261" y="6350"/>
                </a:lnTo>
                <a:lnTo>
                  <a:pt x="259676" y="15240"/>
                </a:lnTo>
                <a:lnTo>
                  <a:pt x="258216" y="15240"/>
                </a:lnTo>
                <a:lnTo>
                  <a:pt x="258216" y="358140"/>
                </a:lnTo>
                <a:lnTo>
                  <a:pt x="236334" y="358140"/>
                </a:lnTo>
                <a:lnTo>
                  <a:pt x="236334" y="314960"/>
                </a:lnTo>
                <a:lnTo>
                  <a:pt x="258216" y="314960"/>
                </a:lnTo>
                <a:lnTo>
                  <a:pt x="258216" y="294640"/>
                </a:lnTo>
                <a:lnTo>
                  <a:pt x="236334" y="294640"/>
                </a:lnTo>
                <a:lnTo>
                  <a:pt x="236334" y="100330"/>
                </a:lnTo>
                <a:lnTo>
                  <a:pt x="258216" y="100330"/>
                </a:lnTo>
                <a:lnTo>
                  <a:pt x="258216" y="78740"/>
                </a:lnTo>
                <a:lnTo>
                  <a:pt x="236334" y="78740"/>
                </a:lnTo>
                <a:lnTo>
                  <a:pt x="236334" y="35560"/>
                </a:lnTo>
                <a:lnTo>
                  <a:pt x="258216" y="35560"/>
                </a:lnTo>
                <a:lnTo>
                  <a:pt x="258216" y="15240"/>
                </a:lnTo>
                <a:lnTo>
                  <a:pt x="234873" y="15240"/>
                </a:lnTo>
                <a:lnTo>
                  <a:pt x="230085" y="6350"/>
                </a:lnTo>
                <a:lnTo>
                  <a:pt x="223177" y="0"/>
                </a:lnTo>
                <a:lnTo>
                  <a:pt x="214452" y="0"/>
                </a:lnTo>
                <a:lnTo>
                  <a:pt x="214452" y="19050"/>
                </a:lnTo>
                <a:lnTo>
                  <a:pt x="214452" y="374650"/>
                </a:lnTo>
                <a:lnTo>
                  <a:pt x="210083" y="381000"/>
                </a:lnTo>
                <a:lnTo>
                  <a:pt x="198412" y="381000"/>
                </a:lnTo>
                <a:lnTo>
                  <a:pt x="192570" y="374650"/>
                </a:lnTo>
                <a:lnTo>
                  <a:pt x="192570" y="358140"/>
                </a:lnTo>
                <a:lnTo>
                  <a:pt x="192570" y="314960"/>
                </a:lnTo>
                <a:lnTo>
                  <a:pt x="192570" y="19050"/>
                </a:lnTo>
                <a:lnTo>
                  <a:pt x="198412" y="15240"/>
                </a:lnTo>
                <a:lnTo>
                  <a:pt x="210083" y="15240"/>
                </a:lnTo>
                <a:lnTo>
                  <a:pt x="214452" y="19050"/>
                </a:lnTo>
                <a:lnTo>
                  <a:pt x="214452" y="0"/>
                </a:lnTo>
                <a:lnTo>
                  <a:pt x="184759" y="0"/>
                </a:lnTo>
                <a:lnTo>
                  <a:pt x="178181" y="6350"/>
                </a:lnTo>
                <a:lnTo>
                  <a:pt x="173596" y="15240"/>
                </a:lnTo>
                <a:lnTo>
                  <a:pt x="172148" y="15240"/>
                </a:lnTo>
                <a:lnTo>
                  <a:pt x="172148" y="358140"/>
                </a:lnTo>
                <a:lnTo>
                  <a:pt x="150266" y="358140"/>
                </a:lnTo>
                <a:lnTo>
                  <a:pt x="150266" y="314960"/>
                </a:lnTo>
                <a:lnTo>
                  <a:pt x="172148" y="314960"/>
                </a:lnTo>
                <a:lnTo>
                  <a:pt x="172148" y="294640"/>
                </a:lnTo>
                <a:lnTo>
                  <a:pt x="150266" y="294640"/>
                </a:lnTo>
                <a:lnTo>
                  <a:pt x="150266" y="100330"/>
                </a:lnTo>
                <a:lnTo>
                  <a:pt x="172148" y="100330"/>
                </a:lnTo>
                <a:lnTo>
                  <a:pt x="172148" y="78740"/>
                </a:lnTo>
                <a:lnTo>
                  <a:pt x="150266" y="78740"/>
                </a:lnTo>
                <a:lnTo>
                  <a:pt x="150266" y="35560"/>
                </a:lnTo>
                <a:lnTo>
                  <a:pt x="172148" y="35560"/>
                </a:lnTo>
                <a:lnTo>
                  <a:pt x="172148" y="15240"/>
                </a:lnTo>
                <a:lnTo>
                  <a:pt x="148805" y="15240"/>
                </a:lnTo>
                <a:lnTo>
                  <a:pt x="144005" y="6350"/>
                </a:lnTo>
                <a:lnTo>
                  <a:pt x="137096" y="0"/>
                </a:lnTo>
                <a:lnTo>
                  <a:pt x="128384" y="0"/>
                </a:lnTo>
                <a:lnTo>
                  <a:pt x="128384" y="19050"/>
                </a:lnTo>
                <a:lnTo>
                  <a:pt x="128384" y="374650"/>
                </a:lnTo>
                <a:lnTo>
                  <a:pt x="124002" y="381000"/>
                </a:lnTo>
                <a:lnTo>
                  <a:pt x="112331" y="381000"/>
                </a:lnTo>
                <a:lnTo>
                  <a:pt x="106502" y="374650"/>
                </a:lnTo>
                <a:lnTo>
                  <a:pt x="106502" y="358140"/>
                </a:lnTo>
                <a:lnTo>
                  <a:pt x="106502" y="314960"/>
                </a:lnTo>
                <a:lnTo>
                  <a:pt x="106502" y="19050"/>
                </a:lnTo>
                <a:lnTo>
                  <a:pt x="112331" y="15240"/>
                </a:lnTo>
                <a:lnTo>
                  <a:pt x="124002" y="15240"/>
                </a:lnTo>
                <a:lnTo>
                  <a:pt x="128384" y="19050"/>
                </a:lnTo>
                <a:lnTo>
                  <a:pt x="128384" y="0"/>
                </a:lnTo>
                <a:lnTo>
                  <a:pt x="98691" y="0"/>
                </a:lnTo>
                <a:lnTo>
                  <a:pt x="92113" y="6350"/>
                </a:lnTo>
                <a:lnTo>
                  <a:pt x="87528" y="15240"/>
                </a:lnTo>
                <a:lnTo>
                  <a:pt x="86067" y="15240"/>
                </a:lnTo>
                <a:lnTo>
                  <a:pt x="86067" y="358140"/>
                </a:lnTo>
                <a:lnTo>
                  <a:pt x="64185" y="358140"/>
                </a:lnTo>
                <a:lnTo>
                  <a:pt x="64185" y="314960"/>
                </a:lnTo>
                <a:lnTo>
                  <a:pt x="86067" y="314960"/>
                </a:lnTo>
                <a:lnTo>
                  <a:pt x="86067" y="294640"/>
                </a:lnTo>
                <a:lnTo>
                  <a:pt x="64185" y="294640"/>
                </a:lnTo>
                <a:lnTo>
                  <a:pt x="64185" y="100330"/>
                </a:lnTo>
                <a:lnTo>
                  <a:pt x="86067" y="100330"/>
                </a:lnTo>
                <a:lnTo>
                  <a:pt x="86067" y="78740"/>
                </a:lnTo>
                <a:lnTo>
                  <a:pt x="64185" y="78740"/>
                </a:lnTo>
                <a:lnTo>
                  <a:pt x="64185" y="35560"/>
                </a:lnTo>
                <a:lnTo>
                  <a:pt x="86067" y="35560"/>
                </a:lnTo>
                <a:lnTo>
                  <a:pt x="86067" y="15240"/>
                </a:lnTo>
                <a:lnTo>
                  <a:pt x="62725" y="15240"/>
                </a:lnTo>
                <a:lnTo>
                  <a:pt x="57315" y="6350"/>
                </a:lnTo>
                <a:lnTo>
                  <a:pt x="50469" y="0"/>
                </a:lnTo>
                <a:lnTo>
                  <a:pt x="13931" y="0"/>
                </a:lnTo>
                <a:lnTo>
                  <a:pt x="8928" y="2540"/>
                </a:lnTo>
                <a:lnTo>
                  <a:pt x="2336" y="12700"/>
                </a:lnTo>
                <a:lnTo>
                  <a:pt x="0" y="25400"/>
                </a:lnTo>
                <a:lnTo>
                  <a:pt x="0" y="30480"/>
                </a:lnTo>
                <a:lnTo>
                  <a:pt x="4368" y="35560"/>
                </a:lnTo>
                <a:lnTo>
                  <a:pt x="16052" y="35560"/>
                </a:lnTo>
                <a:lnTo>
                  <a:pt x="20421" y="30480"/>
                </a:lnTo>
                <a:lnTo>
                  <a:pt x="20421" y="19050"/>
                </a:lnTo>
                <a:lnTo>
                  <a:pt x="26263" y="15240"/>
                </a:lnTo>
                <a:lnTo>
                  <a:pt x="37934" y="15240"/>
                </a:lnTo>
                <a:lnTo>
                  <a:pt x="42303" y="19050"/>
                </a:lnTo>
                <a:lnTo>
                  <a:pt x="42303" y="466090"/>
                </a:lnTo>
                <a:lnTo>
                  <a:pt x="20421" y="466090"/>
                </a:lnTo>
                <a:lnTo>
                  <a:pt x="20421" y="115570"/>
                </a:lnTo>
                <a:lnTo>
                  <a:pt x="16052" y="110490"/>
                </a:lnTo>
                <a:lnTo>
                  <a:pt x="4368" y="110490"/>
                </a:lnTo>
                <a:lnTo>
                  <a:pt x="0" y="115570"/>
                </a:lnTo>
                <a:lnTo>
                  <a:pt x="0" y="482600"/>
                </a:lnTo>
                <a:lnTo>
                  <a:pt x="4368" y="487680"/>
                </a:lnTo>
                <a:lnTo>
                  <a:pt x="58356" y="487680"/>
                </a:lnTo>
                <a:lnTo>
                  <a:pt x="64185" y="482600"/>
                </a:lnTo>
                <a:lnTo>
                  <a:pt x="64185" y="466090"/>
                </a:lnTo>
                <a:lnTo>
                  <a:pt x="64185" y="381000"/>
                </a:lnTo>
                <a:lnTo>
                  <a:pt x="87528" y="381000"/>
                </a:lnTo>
                <a:lnTo>
                  <a:pt x="92113" y="388620"/>
                </a:lnTo>
                <a:lnTo>
                  <a:pt x="99021" y="394970"/>
                </a:lnTo>
                <a:lnTo>
                  <a:pt x="107835" y="398780"/>
                </a:lnTo>
                <a:lnTo>
                  <a:pt x="118173" y="401320"/>
                </a:lnTo>
                <a:lnTo>
                  <a:pt x="127876" y="398780"/>
                </a:lnTo>
                <a:lnTo>
                  <a:pt x="136766" y="394970"/>
                </a:lnTo>
                <a:lnTo>
                  <a:pt x="144005" y="388620"/>
                </a:lnTo>
                <a:lnTo>
                  <a:pt x="148805" y="381000"/>
                </a:lnTo>
                <a:lnTo>
                  <a:pt x="173596" y="381000"/>
                </a:lnTo>
                <a:lnTo>
                  <a:pt x="178181" y="388620"/>
                </a:lnTo>
                <a:lnTo>
                  <a:pt x="185089" y="394970"/>
                </a:lnTo>
                <a:lnTo>
                  <a:pt x="193903" y="398780"/>
                </a:lnTo>
                <a:lnTo>
                  <a:pt x="204241" y="401320"/>
                </a:lnTo>
                <a:lnTo>
                  <a:pt x="213944" y="398780"/>
                </a:lnTo>
                <a:lnTo>
                  <a:pt x="222834" y="394970"/>
                </a:lnTo>
                <a:lnTo>
                  <a:pt x="230085" y="388620"/>
                </a:lnTo>
                <a:lnTo>
                  <a:pt x="234873" y="381000"/>
                </a:lnTo>
                <a:lnTo>
                  <a:pt x="259676" y="381000"/>
                </a:lnTo>
                <a:lnTo>
                  <a:pt x="264261" y="388620"/>
                </a:lnTo>
                <a:lnTo>
                  <a:pt x="271157" y="394970"/>
                </a:lnTo>
                <a:lnTo>
                  <a:pt x="279984" y="398780"/>
                </a:lnTo>
                <a:lnTo>
                  <a:pt x="290309" y="401320"/>
                </a:lnTo>
                <a:lnTo>
                  <a:pt x="300024" y="398780"/>
                </a:lnTo>
                <a:lnTo>
                  <a:pt x="308902" y="394970"/>
                </a:lnTo>
                <a:lnTo>
                  <a:pt x="316153" y="388620"/>
                </a:lnTo>
                <a:lnTo>
                  <a:pt x="320954" y="381000"/>
                </a:lnTo>
                <a:lnTo>
                  <a:pt x="344297" y="381000"/>
                </a:lnTo>
                <a:lnTo>
                  <a:pt x="344297" y="482600"/>
                </a:lnTo>
                <a:lnTo>
                  <a:pt x="348665" y="487680"/>
                </a:lnTo>
                <a:lnTo>
                  <a:pt x="404101" y="487680"/>
                </a:lnTo>
                <a:lnTo>
                  <a:pt x="408470" y="482600"/>
                </a:lnTo>
                <a:lnTo>
                  <a:pt x="408470" y="466090"/>
                </a:lnTo>
                <a:lnTo>
                  <a:pt x="408470" y="461010"/>
                </a:lnTo>
                <a:lnTo>
                  <a:pt x="404101" y="454660"/>
                </a:lnTo>
                <a:lnTo>
                  <a:pt x="392442" y="454660"/>
                </a:lnTo>
                <a:lnTo>
                  <a:pt x="386600" y="461010"/>
                </a:lnTo>
                <a:lnTo>
                  <a:pt x="386600" y="466090"/>
                </a:lnTo>
                <a:lnTo>
                  <a:pt x="364718" y="466090"/>
                </a:lnTo>
                <a:lnTo>
                  <a:pt x="364718" y="19050"/>
                </a:lnTo>
                <a:lnTo>
                  <a:pt x="370547" y="15240"/>
                </a:lnTo>
                <a:lnTo>
                  <a:pt x="382219" y="15240"/>
                </a:lnTo>
                <a:lnTo>
                  <a:pt x="386600" y="19050"/>
                </a:lnTo>
                <a:lnTo>
                  <a:pt x="386600" y="374650"/>
                </a:lnTo>
                <a:lnTo>
                  <a:pt x="392442" y="381000"/>
                </a:lnTo>
                <a:lnTo>
                  <a:pt x="430364" y="381000"/>
                </a:lnTo>
                <a:lnTo>
                  <a:pt x="430364" y="386080"/>
                </a:lnTo>
                <a:lnTo>
                  <a:pt x="434746" y="391160"/>
                </a:lnTo>
                <a:lnTo>
                  <a:pt x="503313" y="391160"/>
                </a:lnTo>
                <a:lnTo>
                  <a:pt x="507682" y="386080"/>
                </a:lnTo>
                <a:lnTo>
                  <a:pt x="507682" y="381000"/>
                </a:lnTo>
                <a:lnTo>
                  <a:pt x="545617" y="381000"/>
                </a:lnTo>
                <a:lnTo>
                  <a:pt x="545833" y="379730"/>
                </a:lnTo>
                <a:lnTo>
                  <a:pt x="545833" y="368300"/>
                </a:lnTo>
                <a:lnTo>
                  <a:pt x="545833" y="358140"/>
                </a:lnTo>
                <a:lnTo>
                  <a:pt x="545833" y="336550"/>
                </a:lnTo>
                <a:lnTo>
                  <a:pt x="545833" y="326390"/>
                </a:lnTo>
                <a:lnTo>
                  <a:pt x="545833" y="314960"/>
                </a:lnTo>
                <a:lnTo>
                  <a:pt x="529564" y="314960"/>
                </a:lnTo>
                <a:lnTo>
                  <a:pt x="529564" y="336550"/>
                </a:lnTo>
                <a:lnTo>
                  <a:pt x="529564" y="358140"/>
                </a:lnTo>
                <a:lnTo>
                  <a:pt x="507682" y="358140"/>
                </a:lnTo>
                <a:lnTo>
                  <a:pt x="507682" y="336550"/>
                </a:lnTo>
                <a:lnTo>
                  <a:pt x="529564" y="336550"/>
                </a:lnTo>
                <a:lnTo>
                  <a:pt x="529564" y="314960"/>
                </a:lnTo>
                <a:lnTo>
                  <a:pt x="507682" y="314960"/>
                </a:lnTo>
                <a:lnTo>
                  <a:pt x="507682" y="308610"/>
                </a:lnTo>
                <a:lnTo>
                  <a:pt x="503313" y="304800"/>
                </a:lnTo>
                <a:lnTo>
                  <a:pt x="485813" y="304800"/>
                </a:lnTo>
                <a:lnTo>
                  <a:pt x="485813" y="326390"/>
                </a:lnTo>
                <a:lnTo>
                  <a:pt x="485813" y="368300"/>
                </a:lnTo>
                <a:lnTo>
                  <a:pt x="452247" y="368300"/>
                </a:lnTo>
                <a:lnTo>
                  <a:pt x="452247" y="358140"/>
                </a:lnTo>
                <a:lnTo>
                  <a:pt x="452247" y="336550"/>
                </a:lnTo>
                <a:lnTo>
                  <a:pt x="452247" y="326390"/>
                </a:lnTo>
                <a:lnTo>
                  <a:pt x="485813" y="326390"/>
                </a:lnTo>
                <a:lnTo>
                  <a:pt x="485813" y="304800"/>
                </a:lnTo>
                <a:lnTo>
                  <a:pt x="434746" y="304800"/>
                </a:lnTo>
                <a:lnTo>
                  <a:pt x="430364" y="308610"/>
                </a:lnTo>
                <a:lnTo>
                  <a:pt x="430364" y="314960"/>
                </a:lnTo>
                <a:lnTo>
                  <a:pt x="430364" y="336550"/>
                </a:lnTo>
                <a:lnTo>
                  <a:pt x="430364" y="358140"/>
                </a:lnTo>
                <a:lnTo>
                  <a:pt x="408470" y="358140"/>
                </a:lnTo>
                <a:lnTo>
                  <a:pt x="408470" y="336550"/>
                </a:lnTo>
                <a:lnTo>
                  <a:pt x="430364" y="336550"/>
                </a:lnTo>
                <a:lnTo>
                  <a:pt x="430364" y="314960"/>
                </a:lnTo>
                <a:lnTo>
                  <a:pt x="408470" y="314960"/>
                </a:lnTo>
                <a:lnTo>
                  <a:pt x="408470" y="100330"/>
                </a:lnTo>
                <a:lnTo>
                  <a:pt x="430364" y="100330"/>
                </a:lnTo>
                <a:lnTo>
                  <a:pt x="430364" y="106680"/>
                </a:lnTo>
                <a:lnTo>
                  <a:pt x="434746" y="110490"/>
                </a:lnTo>
                <a:lnTo>
                  <a:pt x="503313" y="110490"/>
                </a:lnTo>
                <a:lnTo>
                  <a:pt x="507682" y="106680"/>
                </a:lnTo>
                <a:lnTo>
                  <a:pt x="507682" y="100330"/>
                </a:lnTo>
                <a:lnTo>
                  <a:pt x="545833" y="100330"/>
                </a:lnTo>
                <a:lnTo>
                  <a:pt x="545833" y="88900"/>
                </a:lnTo>
                <a:lnTo>
                  <a:pt x="545833" y="78740"/>
                </a:lnTo>
                <a:lnTo>
                  <a:pt x="545833" y="57150"/>
                </a:lnTo>
                <a:lnTo>
                  <a:pt x="545833" y="46990"/>
                </a:lnTo>
                <a:lnTo>
                  <a:pt x="545833" y="35560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8" name="Picture 2" descr="D:\для слайда комфортная среда\площадка Лиинахамари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36044" y="2814632"/>
            <a:ext cx="2643206" cy="3524275"/>
          </a:xfrm>
          <a:prstGeom prst="rect">
            <a:avLst/>
          </a:prstGeom>
          <a:noFill/>
        </p:spPr>
      </p:pic>
      <p:sp>
        <p:nvSpPr>
          <p:cNvPr id="78" name="TextBox 77"/>
          <p:cNvSpPr txBox="1"/>
          <p:nvPr/>
        </p:nvSpPr>
        <p:spPr>
          <a:xfrm>
            <a:off x="6777651" y="977163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211,3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49592" y="1044607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млн рублей</a:t>
            </a:r>
            <a:endParaRPr lang="ru-RU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681913" y="1013829"/>
            <a:ext cx="646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КОМФОРТНАЯ СРЕДА ПРОЖИВАНИЯ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71" y="929637"/>
            <a:ext cx="12240895" cy="5755005"/>
          </a:xfrm>
          <a:custGeom>
            <a:avLst/>
            <a:gdLst/>
            <a:ahLst/>
            <a:cxnLst/>
            <a:rect l="l" t="t" r="r" b="b"/>
            <a:pathLst>
              <a:path w="12240895" h="5755005">
                <a:moveTo>
                  <a:pt x="12240768" y="0"/>
                </a:moveTo>
                <a:lnTo>
                  <a:pt x="0" y="0"/>
                </a:lnTo>
                <a:lnTo>
                  <a:pt x="0" y="5754624"/>
                </a:lnTo>
                <a:lnTo>
                  <a:pt x="12240768" y="5754624"/>
                </a:lnTo>
                <a:lnTo>
                  <a:pt x="12240768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19</a:t>
            </a:fld>
            <a:endParaRPr spc="-60" dirty="0"/>
          </a:p>
        </p:txBody>
      </p:sp>
      <p:sp>
        <p:nvSpPr>
          <p:cNvPr id="172" name="TextBox 171"/>
          <p:cNvSpPr txBox="1"/>
          <p:nvPr/>
        </p:nvSpPr>
        <p:spPr>
          <a:xfrm>
            <a:off x="463295" y="278913"/>
            <a:ext cx="111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grpSp>
        <p:nvGrpSpPr>
          <p:cNvPr id="173" name="object 95"/>
          <p:cNvGrpSpPr/>
          <p:nvPr/>
        </p:nvGrpSpPr>
        <p:grpSpPr>
          <a:xfrm>
            <a:off x="263484" y="1814500"/>
            <a:ext cx="4000528" cy="4714908"/>
            <a:chOff x="8296655" y="1499615"/>
            <a:chExt cx="3724910" cy="4910455"/>
          </a:xfrm>
        </p:grpSpPr>
        <p:sp>
          <p:nvSpPr>
            <p:cNvPr id="174" name="object 96"/>
            <p:cNvSpPr/>
            <p:nvPr/>
          </p:nvSpPr>
          <p:spPr>
            <a:xfrm>
              <a:off x="8296655" y="1499615"/>
              <a:ext cx="3724910" cy="4910455"/>
            </a:xfrm>
            <a:custGeom>
              <a:avLst/>
              <a:gdLst/>
              <a:ahLst/>
              <a:cxnLst/>
              <a:rect l="l" t="t" r="r" b="b"/>
              <a:pathLst>
                <a:path w="3724909" h="4910455">
                  <a:moveTo>
                    <a:pt x="3671951" y="0"/>
                  </a:moveTo>
                  <a:lnTo>
                    <a:pt x="52705" y="0"/>
                  </a:lnTo>
                  <a:lnTo>
                    <a:pt x="32200" y="4145"/>
                  </a:lnTo>
                  <a:lnTo>
                    <a:pt x="15446" y="15446"/>
                  </a:lnTo>
                  <a:lnTo>
                    <a:pt x="4145" y="32200"/>
                  </a:lnTo>
                  <a:lnTo>
                    <a:pt x="0" y="52705"/>
                  </a:lnTo>
                  <a:lnTo>
                    <a:pt x="0" y="4857586"/>
                  </a:lnTo>
                  <a:lnTo>
                    <a:pt x="4145" y="4878116"/>
                  </a:lnTo>
                  <a:lnTo>
                    <a:pt x="15446" y="4894880"/>
                  </a:lnTo>
                  <a:lnTo>
                    <a:pt x="32200" y="4906181"/>
                  </a:lnTo>
                  <a:lnTo>
                    <a:pt x="52705" y="4910325"/>
                  </a:lnTo>
                  <a:lnTo>
                    <a:pt x="3671951" y="4910325"/>
                  </a:lnTo>
                  <a:lnTo>
                    <a:pt x="3692455" y="4906181"/>
                  </a:lnTo>
                  <a:lnTo>
                    <a:pt x="3709209" y="4894880"/>
                  </a:lnTo>
                  <a:lnTo>
                    <a:pt x="3720510" y="4878116"/>
                  </a:lnTo>
                  <a:lnTo>
                    <a:pt x="3724656" y="4857586"/>
                  </a:lnTo>
                  <a:lnTo>
                    <a:pt x="3724656" y="52705"/>
                  </a:lnTo>
                  <a:lnTo>
                    <a:pt x="3720510" y="32200"/>
                  </a:lnTo>
                  <a:lnTo>
                    <a:pt x="3709209" y="15446"/>
                  </a:lnTo>
                  <a:lnTo>
                    <a:pt x="3692455" y="4145"/>
                  </a:lnTo>
                  <a:lnTo>
                    <a:pt x="3671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97"/>
            <p:cNvSpPr/>
            <p:nvPr/>
          </p:nvSpPr>
          <p:spPr>
            <a:xfrm>
              <a:off x="8296655" y="1499615"/>
              <a:ext cx="3724910" cy="4910455"/>
            </a:xfrm>
            <a:custGeom>
              <a:avLst/>
              <a:gdLst/>
              <a:ahLst/>
              <a:cxnLst/>
              <a:rect l="l" t="t" r="r" b="b"/>
              <a:pathLst>
                <a:path w="3724909" h="4910455">
                  <a:moveTo>
                    <a:pt x="52705" y="4910325"/>
                  </a:moveTo>
                  <a:lnTo>
                    <a:pt x="32200" y="4906181"/>
                  </a:lnTo>
                  <a:lnTo>
                    <a:pt x="15446" y="4894880"/>
                  </a:lnTo>
                  <a:lnTo>
                    <a:pt x="4145" y="4878116"/>
                  </a:lnTo>
                  <a:lnTo>
                    <a:pt x="0" y="4857586"/>
                  </a:lnTo>
                  <a:lnTo>
                    <a:pt x="0" y="52705"/>
                  </a:lnTo>
                  <a:lnTo>
                    <a:pt x="4145" y="32200"/>
                  </a:lnTo>
                  <a:lnTo>
                    <a:pt x="15446" y="15446"/>
                  </a:lnTo>
                  <a:lnTo>
                    <a:pt x="32200" y="4145"/>
                  </a:lnTo>
                  <a:lnTo>
                    <a:pt x="52705" y="0"/>
                  </a:lnTo>
                  <a:lnTo>
                    <a:pt x="3671951" y="0"/>
                  </a:lnTo>
                  <a:lnTo>
                    <a:pt x="3692455" y="4145"/>
                  </a:lnTo>
                  <a:lnTo>
                    <a:pt x="3709209" y="15446"/>
                  </a:lnTo>
                  <a:lnTo>
                    <a:pt x="3720510" y="32200"/>
                  </a:lnTo>
                  <a:lnTo>
                    <a:pt x="3724656" y="52705"/>
                  </a:lnTo>
                  <a:lnTo>
                    <a:pt x="3724656" y="4857586"/>
                  </a:lnTo>
                  <a:lnTo>
                    <a:pt x="3720510" y="4878116"/>
                  </a:lnTo>
                  <a:lnTo>
                    <a:pt x="3709209" y="4894880"/>
                  </a:lnTo>
                  <a:lnTo>
                    <a:pt x="3692455" y="4906181"/>
                  </a:lnTo>
                  <a:lnTo>
                    <a:pt x="3671951" y="4910325"/>
                  </a:lnTo>
                  <a:lnTo>
                    <a:pt x="52705" y="4910325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98"/>
            <p:cNvSpPr/>
            <p:nvPr/>
          </p:nvSpPr>
          <p:spPr>
            <a:xfrm>
              <a:off x="8296655" y="1499615"/>
              <a:ext cx="3724910" cy="579120"/>
            </a:xfrm>
            <a:custGeom>
              <a:avLst/>
              <a:gdLst/>
              <a:ahLst/>
              <a:cxnLst/>
              <a:rect l="l" t="t" r="r" b="b"/>
              <a:pathLst>
                <a:path w="3724909" h="579119">
                  <a:moveTo>
                    <a:pt x="3695827" y="0"/>
                  </a:moveTo>
                  <a:lnTo>
                    <a:pt x="28829" y="0"/>
                  </a:lnTo>
                  <a:lnTo>
                    <a:pt x="17627" y="2272"/>
                  </a:lnTo>
                  <a:lnTo>
                    <a:pt x="8461" y="8461"/>
                  </a:lnTo>
                  <a:lnTo>
                    <a:pt x="2272" y="17627"/>
                  </a:lnTo>
                  <a:lnTo>
                    <a:pt x="0" y="28829"/>
                  </a:lnTo>
                  <a:lnTo>
                    <a:pt x="0" y="550291"/>
                  </a:lnTo>
                  <a:lnTo>
                    <a:pt x="2272" y="561492"/>
                  </a:lnTo>
                  <a:lnTo>
                    <a:pt x="8461" y="570658"/>
                  </a:lnTo>
                  <a:lnTo>
                    <a:pt x="17627" y="576847"/>
                  </a:lnTo>
                  <a:lnTo>
                    <a:pt x="28829" y="579120"/>
                  </a:lnTo>
                  <a:lnTo>
                    <a:pt x="3695827" y="579120"/>
                  </a:lnTo>
                  <a:lnTo>
                    <a:pt x="3707028" y="576847"/>
                  </a:lnTo>
                  <a:lnTo>
                    <a:pt x="3716194" y="570658"/>
                  </a:lnTo>
                  <a:lnTo>
                    <a:pt x="3722383" y="561492"/>
                  </a:lnTo>
                  <a:lnTo>
                    <a:pt x="3724656" y="550291"/>
                  </a:lnTo>
                  <a:lnTo>
                    <a:pt x="3724656" y="28829"/>
                  </a:lnTo>
                  <a:lnTo>
                    <a:pt x="3722383" y="17627"/>
                  </a:lnTo>
                  <a:lnTo>
                    <a:pt x="3716194" y="8461"/>
                  </a:lnTo>
                  <a:lnTo>
                    <a:pt x="3707028" y="2272"/>
                  </a:lnTo>
                  <a:lnTo>
                    <a:pt x="3695827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00"/>
            <p:cNvSpPr/>
            <p:nvPr/>
          </p:nvSpPr>
          <p:spPr>
            <a:xfrm>
              <a:off x="10558906" y="1584960"/>
              <a:ext cx="353568" cy="2133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01"/>
            <p:cNvSpPr/>
            <p:nvPr/>
          </p:nvSpPr>
          <p:spPr>
            <a:xfrm>
              <a:off x="10558906" y="1798320"/>
              <a:ext cx="572516" cy="2133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13"/>
            <p:cNvSpPr/>
            <p:nvPr/>
          </p:nvSpPr>
          <p:spPr>
            <a:xfrm>
              <a:off x="10567669" y="3710940"/>
              <a:ext cx="105155" cy="2438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25"/>
            <p:cNvSpPr/>
            <p:nvPr/>
          </p:nvSpPr>
          <p:spPr>
            <a:xfrm>
              <a:off x="11134597" y="5494350"/>
              <a:ext cx="67055" cy="2441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1" name="object 71"/>
          <p:cNvGrpSpPr/>
          <p:nvPr/>
        </p:nvGrpSpPr>
        <p:grpSpPr>
          <a:xfrm>
            <a:off x="4335450" y="4886334"/>
            <a:ext cx="7500990" cy="1643074"/>
            <a:chOff x="4416551" y="3529584"/>
            <a:chExt cx="3728085" cy="1978660"/>
          </a:xfrm>
        </p:grpSpPr>
        <p:sp>
          <p:nvSpPr>
            <p:cNvPr id="182" name="object 72"/>
            <p:cNvSpPr/>
            <p:nvPr/>
          </p:nvSpPr>
          <p:spPr>
            <a:xfrm>
              <a:off x="4416551" y="3529584"/>
              <a:ext cx="3728085" cy="1978660"/>
            </a:xfrm>
            <a:custGeom>
              <a:avLst/>
              <a:gdLst/>
              <a:ahLst/>
              <a:cxnLst/>
              <a:rect l="l" t="t" r="r" b="b"/>
              <a:pathLst>
                <a:path w="3728084" h="1978660">
                  <a:moveTo>
                    <a:pt x="3699637" y="0"/>
                  </a:moveTo>
                  <a:lnTo>
                    <a:pt x="28067" y="0"/>
                  </a:lnTo>
                  <a:lnTo>
                    <a:pt x="17145" y="2206"/>
                  </a:lnTo>
                  <a:lnTo>
                    <a:pt x="8223" y="8223"/>
                  </a:lnTo>
                  <a:lnTo>
                    <a:pt x="2206" y="17145"/>
                  </a:lnTo>
                  <a:lnTo>
                    <a:pt x="0" y="28067"/>
                  </a:lnTo>
                  <a:lnTo>
                    <a:pt x="0" y="1950085"/>
                  </a:lnTo>
                  <a:lnTo>
                    <a:pt x="2206" y="1961007"/>
                  </a:lnTo>
                  <a:lnTo>
                    <a:pt x="8223" y="1969928"/>
                  </a:lnTo>
                  <a:lnTo>
                    <a:pt x="17145" y="1975945"/>
                  </a:lnTo>
                  <a:lnTo>
                    <a:pt x="28067" y="1978152"/>
                  </a:lnTo>
                  <a:lnTo>
                    <a:pt x="3699637" y="1978152"/>
                  </a:lnTo>
                  <a:lnTo>
                    <a:pt x="3710559" y="1975945"/>
                  </a:lnTo>
                  <a:lnTo>
                    <a:pt x="3719480" y="1969928"/>
                  </a:lnTo>
                  <a:lnTo>
                    <a:pt x="3725497" y="1961007"/>
                  </a:lnTo>
                  <a:lnTo>
                    <a:pt x="3727704" y="1950085"/>
                  </a:lnTo>
                  <a:lnTo>
                    <a:pt x="3727704" y="28067"/>
                  </a:lnTo>
                  <a:lnTo>
                    <a:pt x="3725497" y="17145"/>
                  </a:lnTo>
                  <a:lnTo>
                    <a:pt x="3719480" y="8223"/>
                  </a:lnTo>
                  <a:lnTo>
                    <a:pt x="3710559" y="2206"/>
                  </a:lnTo>
                  <a:lnTo>
                    <a:pt x="36996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73"/>
            <p:cNvSpPr/>
            <p:nvPr/>
          </p:nvSpPr>
          <p:spPr>
            <a:xfrm>
              <a:off x="4416551" y="3529584"/>
              <a:ext cx="3728085" cy="1978660"/>
            </a:xfrm>
            <a:custGeom>
              <a:avLst/>
              <a:gdLst/>
              <a:ahLst/>
              <a:cxnLst/>
              <a:rect l="l" t="t" r="r" b="b"/>
              <a:pathLst>
                <a:path w="3728084" h="1978660">
                  <a:moveTo>
                    <a:pt x="28067" y="1978152"/>
                  </a:moveTo>
                  <a:lnTo>
                    <a:pt x="17145" y="1975945"/>
                  </a:lnTo>
                  <a:lnTo>
                    <a:pt x="8223" y="1969928"/>
                  </a:lnTo>
                  <a:lnTo>
                    <a:pt x="2206" y="1961007"/>
                  </a:lnTo>
                  <a:lnTo>
                    <a:pt x="0" y="1950085"/>
                  </a:lnTo>
                  <a:lnTo>
                    <a:pt x="0" y="28067"/>
                  </a:lnTo>
                  <a:lnTo>
                    <a:pt x="2206" y="17145"/>
                  </a:lnTo>
                  <a:lnTo>
                    <a:pt x="8223" y="8223"/>
                  </a:lnTo>
                  <a:lnTo>
                    <a:pt x="17145" y="2206"/>
                  </a:lnTo>
                  <a:lnTo>
                    <a:pt x="28067" y="0"/>
                  </a:lnTo>
                  <a:lnTo>
                    <a:pt x="3699637" y="0"/>
                  </a:lnTo>
                  <a:lnTo>
                    <a:pt x="3710559" y="2206"/>
                  </a:lnTo>
                  <a:lnTo>
                    <a:pt x="3719480" y="8223"/>
                  </a:lnTo>
                  <a:lnTo>
                    <a:pt x="3725497" y="17145"/>
                  </a:lnTo>
                  <a:lnTo>
                    <a:pt x="3727704" y="28067"/>
                  </a:lnTo>
                  <a:lnTo>
                    <a:pt x="3727704" y="1950085"/>
                  </a:lnTo>
                  <a:lnTo>
                    <a:pt x="3725497" y="1961007"/>
                  </a:lnTo>
                  <a:lnTo>
                    <a:pt x="3719480" y="1969928"/>
                  </a:lnTo>
                  <a:lnTo>
                    <a:pt x="3710559" y="1975945"/>
                  </a:lnTo>
                  <a:lnTo>
                    <a:pt x="3699637" y="1978152"/>
                  </a:lnTo>
                  <a:lnTo>
                    <a:pt x="28067" y="1978152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74"/>
            <p:cNvSpPr/>
            <p:nvPr/>
          </p:nvSpPr>
          <p:spPr>
            <a:xfrm>
              <a:off x="4416551" y="3529584"/>
              <a:ext cx="3728085" cy="602201"/>
            </a:xfrm>
            <a:custGeom>
              <a:avLst/>
              <a:gdLst/>
              <a:ahLst/>
              <a:cxnLst/>
              <a:rect l="l" t="t" r="r" b="b"/>
              <a:pathLst>
                <a:path w="3728084" h="579120">
                  <a:moveTo>
                    <a:pt x="3698875" y="0"/>
                  </a:moveTo>
                  <a:lnTo>
                    <a:pt x="28829" y="0"/>
                  </a:lnTo>
                  <a:lnTo>
                    <a:pt x="17627" y="2272"/>
                  </a:lnTo>
                  <a:lnTo>
                    <a:pt x="8461" y="8461"/>
                  </a:lnTo>
                  <a:lnTo>
                    <a:pt x="2272" y="17627"/>
                  </a:lnTo>
                  <a:lnTo>
                    <a:pt x="0" y="28829"/>
                  </a:lnTo>
                  <a:lnTo>
                    <a:pt x="0" y="550291"/>
                  </a:lnTo>
                  <a:lnTo>
                    <a:pt x="2272" y="561492"/>
                  </a:lnTo>
                  <a:lnTo>
                    <a:pt x="8461" y="570658"/>
                  </a:lnTo>
                  <a:lnTo>
                    <a:pt x="17627" y="576847"/>
                  </a:lnTo>
                  <a:lnTo>
                    <a:pt x="28829" y="579120"/>
                  </a:lnTo>
                  <a:lnTo>
                    <a:pt x="3698875" y="579120"/>
                  </a:lnTo>
                  <a:lnTo>
                    <a:pt x="3710076" y="576847"/>
                  </a:lnTo>
                  <a:lnTo>
                    <a:pt x="3719242" y="570658"/>
                  </a:lnTo>
                  <a:lnTo>
                    <a:pt x="3725431" y="561492"/>
                  </a:lnTo>
                  <a:lnTo>
                    <a:pt x="3727704" y="550291"/>
                  </a:lnTo>
                  <a:lnTo>
                    <a:pt x="3727704" y="28829"/>
                  </a:lnTo>
                  <a:lnTo>
                    <a:pt x="3725431" y="17627"/>
                  </a:lnTo>
                  <a:lnTo>
                    <a:pt x="3719242" y="8461"/>
                  </a:lnTo>
                  <a:lnTo>
                    <a:pt x="3710076" y="2272"/>
                  </a:lnTo>
                  <a:lnTo>
                    <a:pt x="3698875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" name="object 101"/>
          <p:cNvSpPr/>
          <p:nvPr/>
        </p:nvSpPr>
        <p:spPr>
          <a:xfrm>
            <a:off x="8335978" y="5100648"/>
            <a:ext cx="572516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00"/>
          <p:cNvSpPr/>
          <p:nvPr/>
        </p:nvSpPr>
        <p:spPr>
          <a:xfrm>
            <a:off x="8407416" y="4886334"/>
            <a:ext cx="379730" cy="223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TextBox 188"/>
          <p:cNvSpPr txBox="1"/>
          <p:nvPr/>
        </p:nvSpPr>
        <p:spPr>
          <a:xfrm>
            <a:off x="1406492" y="188593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100,0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550160" y="488633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5,0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91" name="object 15"/>
          <p:cNvGrpSpPr/>
          <p:nvPr/>
        </p:nvGrpSpPr>
        <p:grpSpPr>
          <a:xfrm>
            <a:off x="4406888" y="1600186"/>
            <a:ext cx="4738848" cy="3214710"/>
            <a:chOff x="518159" y="1508759"/>
            <a:chExt cx="3728085" cy="2194560"/>
          </a:xfrm>
        </p:grpSpPr>
        <p:sp>
          <p:nvSpPr>
            <p:cNvPr id="192" name="object 16"/>
            <p:cNvSpPr/>
            <p:nvPr/>
          </p:nvSpPr>
          <p:spPr>
            <a:xfrm>
              <a:off x="518159" y="1508759"/>
              <a:ext cx="3728085" cy="2194560"/>
            </a:xfrm>
            <a:custGeom>
              <a:avLst/>
              <a:gdLst/>
              <a:ahLst/>
              <a:cxnLst/>
              <a:rect l="l" t="t" r="r" b="b"/>
              <a:pathLst>
                <a:path w="3728085" h="2194560">
                  <a:moveTo>
                    <a:pt x="3696589" y="0"/>
                  </a:moveTo>
                  <a:lnTo>
                    <a:pt x="31075" y="0"/>
                  </a:lnTo>
                  <a:lnTo>
                    <a:pt x="18982" y="2450"/>
                  </a:lnTo>
                  <a:lnTo>
                    <a:pt x="9104" y="9128"/>
                  </a:lnTo>
                  <a:lnTo>
                    <a:pt x="2443" y="19020"/>
                  </a:lnTo>
                  <a:lnTo>
                    <a:pt x="0" y="31115"/>
                  </a:lnTo>
                  <a:lnTo>
                    <a:pt x="0" y="2163445"/>
                  </a:lnTo>
                  <a:lnTo>
                    <a:pt x="2443" y="2175539"/>
                  </a:lnTo>
                  <a:lnTo>
                    <a:pt x="9104" y="2185431"/>
                  </a:lnTo>
                  <a:lnTo>
                    <a:pt x="18982" y="2192109"/>
                  </a:lnTo>
                  <a:lnTo>
                    <a:pt x="31075" y="2194560"/>
                  </a:lnTo>
                  <a:lnTo>
                    <a:pt x="3696589" y="2194560"/>
                  </a:lnTo>
                  <a:lnTo>
                    <a:pt x="3708683" y="2192109"/>
                  </a:lnTo>
                  <a:lnTo>
                    <a:pt x="3718575" y="2185431"/>
                  </a:lnTo>
                  <a:lnTo>
                    <a:pt x="3725253" y="2175539"/>
                  </a:lnTo>
                  <a:lnTo>
                    <a:pt x="3727704" y="2163445"/>
                  </a:lnTo>
                  <a:lnTo>
                    <a:pt x="3727704" y="31115"/>
                  </a:lnTo>
                  <a:lnTo>
                    <a:pt x="3725253" y="19020"/>
                  </a:lnTo>
                  <a:lnTo>
                    <a:pt x="3718575" y="9128"/>
                  </a:lnTo>
                  <a:lnTo>
                    <a:pt x="3708683" y="2450"/>
                  </a:lnTo>
                  <a:lnTo>
                    <a:pt x="3696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7"/>
            <p:cNvSpPr/>
            <p:nvPr/>
          </p:nvSpPr>
          <p:spPr>
            <a:xfrm>
              <a:off x="518159" y="1508759"/>
              <a:ext cx="3728085" cy="2194560"/>
            </a:xfrm>
            <a:custGeom>
              <a:avLst/>
              <a:gdLst/>
              <a:ahLst/>
              <a:cxnLst/>
              <a:rect l="l" t="t" r="r" b="b"/>
              <a:pathLst>
                <a:path w="3728085" h="2194560">
                  <a:moveTo>
                    <a:pt x="31075" y="2194560"/>
                  </a:moveTo>
                  <a:lnTo>
                    <a:pt x="18982" y="2192109"/>
                  </a:lnTo>
                  <a:lnTo>
                    <a:pt x="9104" y="2185431"/>
                  </a:lnTo>
                  <a:lnTo>
                    <a:pt x="2443" y="2175539"/>
                  </a:lnTo>
                  <a:lnTo>
                    <a:pt x="0" y="2163445"/>
                  </a:lnTo>
                  <a:lnTo>
                    <a:pt x="0" y="31115"/>
                  </a:lnTo>
                  <a:lnTo>
                    <a:pt x="2443" y="19020"/>
                  </a:lnTo>
                  <a:lnTo>
                    <a:pt x="9104" y="9128"/>
                  </a:lnTo>
                  <a:lnTo>
                    <a:pt x="18982" y="2450"/>
                  </a:lnTo>
                  <a:lnTo>
                    <a:pt x="31075" y="0"/>
                  </a:lnTo>
                  <a:lnTo>
                    <a:pt x="3696589" y="0"/>
                  </a:lnTo>
                  <a:lnTo>
                    <a:pt x="3708683" y="2450"/>
                  </a:lnTo>
                  <a:lnTo>
                    <a:pt x="3718575" y="9128"/>
                  </a:lnTo>
                  <a:lnTo>
                    <a:pt x="3725253" y="19020"/>
                  </a:lnTo>
                  <a:lnTo>
                    <a:pt x="3727704" y="31115"/>
                  </a:lnTo>
                  <a:lnTo>
                    <a:pt x="3727704" y="2163445"/>
                  </a:lnTo>
                  <a:lnTo>
                    <a:pt x="3725253" y="2175539"/>
                  </a:lnTo>
                  <a:lnTo>
                    <a:pt x="3718575" y="2185431"/>
                  </a:lnTo>
                  <a:lnTo>
                    <a:pt x="3708683" y="2192109"/>
                  </a:lnTo>
                  <a:lnTo>
                    <a:pt x="3696589" y="2194560"/>
                  </a:lnTo>
                  <a:lnTo>
                    <a:pt x="31075" y="2194560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8"/>
            <p:cNvSpPr/>
            <p:nvPr/>
          </p:nvSpPr>
          <p:spPr>
            <a:xfrm>
              <a:off x="518159" y="1508759"/>
              <a:ext cx="3728085" cy="417347"/>
            </a:xfrm>
            <a:custGeom>
              <a:avLst/>
              <a:gdLst/>
              <a:ahLst/>
              <a:cxnLst/>
              <a:rect l="l" t="t" r="r" b="b"/>
              <a:pathLst>
                <a:path w="3728085" h="579119">
                  <a:moveTo>
                    <a:pt x="3698875" y="0"/>
                  </a:moveTo>
                  <a:lnTo>
                    <a:pt x="28842" y="0"/>
                  </a:lnTo>
                  <a:lnTo>
                    <a:pt x="17618" y="2272"/>
                  </a:lnTo>
                  <a:lnTo>
                    <a:pt x="8449" y="8461"/>
                  </a:lnTo>
                  <a:lnTo>
                    <a:pt x="2267" y="17627"/>
                  </a:lnTo>
                  <a:lnTo>
                    <a:pt x="0" y="28829"/>
                  </a:lnTo>
                  <a:lnTo>
                    <a:pt x="0" y="550291"/>
                  </a:lnTo>
                  <a:lnTo>
                    <a:pt x="2267" y="561492"/>
                  </a:lnTo>
                  <a:lnTo>
                    <a:pt x="8449" y="570658"/>
                  </a:lnTo>
                  <a:lnTo>
                    <a:pt x="17618" y="576847"/>
                  </a:lnTo>
                  <a:lnTo>
                    <a:pt x="28842" y="579120"/>
                  </a:lnTo>
                  <a:lnTo>
                    <a:pt x="3698875" y="579120"/>
                  </a:lnTo>
                  <a:lnTo>
                    <a:pt x="3710076" y="576847"/>
                  </a:lnTo>
                  <a:lnTo>
                    <a:pt x="3719242" y="570658"/>
                  </a:lnTo>
                  <a:lnTo>
                    <a:pt x="3725431" y="561492"/>
                  </a:lnTo>
                  <a:lnTo>
                    <a:pt x="3727704" y="550291"/>
                  </a:lnTo>
                  <a:lnTo>
                    <a:pt x="3727704" y="28829"/>
                  </a:lnTo>
                  <a:lnTo>
                    <a:pt x="3725431" y="17627"/>
                  </a:lnTo>
                  <a:lnTo>
                    <a:pt x="3719242" y="8461"/>
                  </a:lnTo>
                  <a:lnTo>
                    <a:pt x="3710076" y="2272"/>
                  </a:lnTo>
                  <a:lnTo>
                    <a:pt x="3698875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20"/>
            <p:cNvSpPr/>
            <p:nvPr/>
          </p:nvSpPr>
          <p:spPr>
            <a:xfrm>
              <a:off x="2620938" y="1576798"/>
              <a:ext cx="353567" cy="1361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21"/>
            <p:cNvSpPr/>
            <p:nvPr/>
          </p:nvSpPr>
          <p:spPr>
            <a:xfrm>
              <a:off x="2549500" y="1683124"/>
              <a:ext cx="572871" cy="1594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5"/>
          <p:cNvGrpSpPr/>
          <p:nvPr/>
        </p:nvGrpSpPr>
        <p:grpSpPr>
          <a:xfrm>
            <a:off x="9264672" y="1600186"/>
            <a:ext cx="2513639" cy="3214710"/>
            <a:chOff x="518159" y="1508759"/>
            <a:chExt cx="3728085" cy="2194560"/>
          </a:xfrm>
        </p:grpSpPr>
        <p:sp>
          <p:nvSpPr>
            <p:cNvPr id="199" name="object 16"/>
            <p:cNvSpPr/>
            <p:nvPr/>
          </p:nvSpPr>
          <p:spPr>
            <a:xfrm>
              <a:off x="518159" y="1508759"/>
              <a:ext cx="3728085" cy="2194560"/>
            </a:xfrm>
            <a:custGeom>
              <a:avLst/>
              <a:gdLst/>
              <a:ahLst/>
              <a:cxnLst/>
              <a:rect l="l" t="t" r="r" b="b"/>
              <a:pathLst>
                <a:path w="3728085" h="2194560">
                  <a:moveTo>
                    <a:pt x="3696589" y="0"/>
                  </a:moveTo>
                  <a:lnTo>
                    <a:pt x="31075" y="0"/>
                  </a:lnTo>
                  <a:lnTo>
                    <a:pt x="18982" y="2450"/>
                  </a:lnTo>
                  <a:lnTo>
                    <a:pt x="9104" y="9128"/>
                  </a:lnTo>
                  <a:lnTo>
                    <a:pt x="2443" y="19020"/>
                  </a:lnTo>
                  <a:lnTo>
                    <a:pt x="0" y="31115"/>
                  </a:lnTo>
                  <a:lnTo>
                    <a:pt x="0" y="2163445"/>
                  </a:lnTo>
                  <a:lnTo>
                    <a:pt x="2443" y="2175539"/>
                  </a:lnTo>
                  <a:lnTo>
                    <a:pt x="9104" y="2185431"/>
                  </a:lnTo>
                  <a:lnTo>
                    <a:pt x="18982" y="2192109"/>
                  </a:lnTo>
                  <a:lnTo>
                    <a:pt x="31075" y="2194560"/>
                  </a:lnTo>
                  <a:lnTo>
                    <a:pt x="3696589" y="2194560"/>
                  </a:lnTo>
                  <a:lnTo>
                    <a:pt x="3708683" y="2192109"/>
                  </a:lnTo>
                  <a:lnTo>
                    <a:pt x="3718575" y="2185431"/>
                  </a:lnTo>
                  <a:lnTo>
                    <a:pt x="3725253" y="2175539"/>
                  </a:lnTo>
                  <a:lnTo>
                    <a:pt x="3727704" y="2163445"/>
                  </a:lnTo>
                  <a:lnTo>
                    <a:pt x="3727704" y="31115"/>
                  </a:lnTo>
                  <a:lnTo>
                    <a:pt x="3725253" y="19020"/>
                  </a:lnTo>
                  <a:lnTo>
                    <a:pt x="3718575" y="9128"/>
                  </a:lnTo>
                  <a:lnTo>
                    <a:pt x="3708683" y="2450"/>
                  </a:lnTo>
                  <a:lnTo>
                    <a:pt x="3696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17"/>
            <p:cNvSpPr/>
            <p:nvPr/>
          </p:nvSpPr>
          <p:spPr>
            <a:xfrm>
              <a:off x="518159" y="1508759"/>
              <a:ext cx="3728085" cy="2194560"/>
            </a:xfrm>
            <a:custGeom>
              <a:avLst/>
              <a:gdLst/>
              <a:ahLst/>
              <a:cxnLst/>
              <a:rect l="l" t="t" r="r" b="b"/>
              <a:pathLst>
                <a:path w="3728085" h="2194560">
                  <a:moveTo>
                    <a:pt x="31075" y="2194560"/>
                  </a:moveTo>
                  <a:lnTo>
                    <a:pt x="18982" y="2192109"/>
                  </a:lnTo>
                  <a:lnTo>
                    <a:pt x="9104" y="2185431"/>
                  </a:lnTo>
                  <a:lnTo>
                    <a:pt x="2443" y="2175539"/>
                  </a:lnTo>
                  <a:lnTo>
                    <a:pt x="0" y="2163445"/>
                  </a:lnTo>
                  <a:lnTo>
                    <a:pt x="0" y="31115"/>
                  </a:lnTo>
                  <a:lnTo>
                    <a:pt x="2443" y="19020"/>
                  </a:lnTo>
                  <a:lnTo>
                    <a:pt x="9104" y="9128"/>
                  </a:lnTo>
                  <a:lnTo>
                    <a:pt x="18982" y="2450"/>
                  </a:lnTo>
                  <a:lnTo>
                    <a:pt x="31075" y="0"/>
                  </a:lnTo>
                  <a:lnTo>
                    <a:pt x="3696589" y="0"/>
                  </a:lnTo>
                  <a:lnTo>
                    <a:pt x="3708683" y="2450"/>
                  </a:lnTo>
                  <a:lnTo>
                    <a:pt x="3718575" y="9128"/>
                  </a:lnTo>
                  <a:lnTo>
                    <a:pt x="3725253" y="19020"/>
                  </a:lnTo>
                  <a:lnTo>
                    <a:pt x="3727704" y="31115"/>
                  </a:lnTo>
                  <a:lnTo>
                    <a:pt x="3727704" y="2163445"/>
                  </a:lnTo>
                  <a:lnTo>
                    <a:pt x="3725253" y="2175539"/>
                  </a:lnTo>
                  <a:lnTo>
                    <a:pt x="3718575" y="2185431"/>
                  </a:lnTo>
                  <a:lnTo>
                    <a:pt x="3708683" y="2192109"/>
                  </a:lnTo>
                  <a:lnTo>
                    <a:pt x="3696589" y="2194560"/>
                  </a:lnTo>
                  <a:lnTo>
                    <a:pt x="31075" y="2194560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18"/>
            <p:cNvSpPr/>
            <p:nvPr/>
          </p:nvSpPr>
          <p:spPr>
            <a:xfrm>
              <a:off x="518159" y="1508759"/>
              <a:ext cx="3728085" cy="417347"/>
            </a:xfrm>
            <a:custGeom>
              <a:avLst/>
              <a:gdLst/>
              <a:ahLst/>
              <a:cxnLst/>
              <a:rect l="l" t="t" r="r" b="b"/>
              <a:pathLst>
                <a:path w="3728085" h="579119">
                  <a:moveTo>
                    <a:pt x="3698875" y="0"/>
                  </a:moveTo>
                  <a:lnTo>
                    <a:pt x="28842" y="0"/>
                  </a:lnTo>
                  <a:lnTo>
                    <a:pt x="17618" y="2272"/>
                  </a:lnTo>
                  <a:lnTo>
                    <a:pt x="8449" y="8461"/>
                  </a:lnTo>
                  <a:lnTo>
                    <a:pt x="2267" y="17627"/>
                  </a:lnTo>
                  <a:lnTo>
                    <a:pt x="0" y="28829"/>
                  </a:lnTo>
                  <a:lnTo>
                    <a:pt x="0" y="550291"/>
                  </a:lnTo>
                  <a:lnTo>
                    <a:pt x="2267" y="561492"/>
                  </a:lnTo>
                  <a:lnTo>
                    <a:pt x="8449" y="570658"/>
                  </a:lnTo>
                  <a:lnTo>
                    <a:pt x="17618" y="576847"/>
                  </a:lnTo>
                  <a:lnTo>
                    <a:pt x="28842" y="579120"/>
                  </a:lnTo>
                  <a:lnTo>
                    <a:pt x="3698875" y="579120"/>
                  </a:lnTo>
                  <a:lnTo>
                    <a:pt x="3710076" y="576847"/>
                  </a:lnTo>
                  <a:lnTo>
                    <a:pt x="3719242" y="570658"/>
                  </a:lnTo>
                  <a:lnTo>
                    <a:pt x="3725431" y="561492"/>
                  </a:lnTo>
                  <a:lnTo>
                    <a:pt x="3727704" y="550291"/>
                  </a:lnTo>
                  <a:lnTo>
                    <a:pt x="3727704" y="28829"/>
                  </a:lnTo>
                  <a:lnTo>
                    <a:pt x="3725431" y="17627"/>
                  </a:lnTo>
                  <a:lnTo>
                    <a:pt x="3719242" y="8461"/>
                  </a:lnTo>
                  <a:lnTo>
                    <a:pt x="3710076" y="2272"/>
                  </a:lnTo>
                  <a:lnTo>
                    <a:pt x="3698875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"/>
            <p:cNvSpPr/>
            <p:nvPr/>
          </p:nvSpPr>
          <p:spPr>
            <a:xfrm>
              <a:off x="2620938" y="1576798"/>
              <a:ext cx="497574" cy="1361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1"/>
            <p:cNvSpPr/>
            <p:nvPr/>
          </p:nvSpPr>
          <p:spPr>
            <a:xfrm>
              <a:off x="2549501" y="1683124"/>
              <a:ext cx="665041" cy="1594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30"/>
            <p:cNvSpPr/>
            <p:nvPr/>
          </p:nvSpPr>
          <p:spPr>
            <a:xfrm>
              <a:off x="1406062" y="3118103"/>
              <a:ext cx="1808480" cy="0"/>
            </a:xfrm>
            <a:custGeom>
              <a:avLst/>
              <a:gdLst/>
              <a:ahLst/>
              <a:cxnLst/>
              <a:rect l="l" t="t" r="r" b="b"/>
              <a:pathLst>
                <a:path w="1808479">
                  <a:moveTo>
                    <a:pt x="0" y="0"/>
                  </a:moveTo>
                  <a:lnTo>
                    <a:pt x="1807972" y="0"/>
                  </a:lnTo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5" name="TextBox 204"/>
          <p:cNvSpPr txBox="1"/>
          <p:nvPr/>
        </p:nvSpPr>
        <p:spPr>
          <a:xfrm>
            <a:off x="5621334" y="167162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36,9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9722914" y="167162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17,9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334922" y="2631624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Реконструкция здания МБУК ДК Восход      ( 1 этап выполнения работ)</a:t>
            </a:r>
            <a:endParaRPr lang="ru-RU" sz="1600" b="1" dirty="0"/>
          </a:p>
        </p:txBody>
      </p:sp>
      <p:sp>
        <p:nvSpPr>
          <p:cNvPr id="208" name="TextBox 207"/>
          <p:cNvSpPr txBox="1"/>
          <p:nvPr/>
        </p:nvSpPr>
        <p:spPr>
          <a:xfrm>
            <a:off x="5196749" y="2226280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Капитальный ремонт </a:t>
            </a:r>
          </a:p>
          <a:p>
            <a:pPr algn="ctr"/>
            <a:r>
              <a:rPr lang="ru-RU" sz="1600" b="1" dirty="0" smtClean="0"/>
              <a:t>Ул.Новая 4, п.Спутник</a:t>
            </a:r>
            <a:endParaRPr lang="ru-RU" sz="1600" b="1" dirty="0"/>
          </a:p>
        </p:txBody>
      </p:sp>
      <p:sp>
        <p:nvSpPr>
          <p:cNvPr id="209" name="TextBox 208"/>
          <p:cNvSpPr txBox="1"/>
          <p:nvPr/>
        </p:nvSpPr>
        <p:spPr>
          <a:xfrm>
            <a:off x="9264672" y="2243128"/>
            <a:ext cx="24288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Оснащение  материально-технической базы, проведение ремонтов учреждений культуры, дополнительного образования в сфере культуры.</a:t>
            </a:r>
            <a:endParaRPr lang="ru-RU" sz="1600" b="1" dirty="0"/>
          </a:p>
        </p:txBody>
      </p:sp>
      <p:sp>
        <p:nvSpPr>
          <p:cNvPr id="210" name="TextBox 209"/>
          <p:cNvSpPr txBox="1"/>
          <p:nvPr/>
        </p:nvSpPr>
        <p:spPr>
          <a:xfrm>
            <a:off x="4335450" y="545783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Реализация </a:t>
            </a:r>
            <a:r>
              <a:rPr lang="ru-RU" sz="1600" dirty="0" err="1" smtClean="0"/>
              <a:t>нац.проекта</a:t>
            </a:r>
            <a:r>
              <a:rPr lang="ru-RU" sz="1600" dirty="0" smtClean="0"/>
              <a:t> «Культура» «Модельная библиотека» филиал №1 Печенгского МБО г.Заполярный</a:t>
            </a:r>
            <a:endParaRPr lang="ru-RU" sz="1600" b="1" dirty="0"/>
          </a:p>
        </p:txBody>
      </p:sp>
      <p:pic>
        <p:nvPicPr>
          <p:cNvPr id="5122" name="Picture 2" descr="D:\ДЛЯ СЛАЙДА КУЛЬТУРА\мод.библиоте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07416" y="5457838"/>
            <a:ext cx="1285884" cy="964413"/>
          </a:xfrm>
          <a:prstGeom prst="rect">
            <a:avLst/>
          </a:prstGeom>
          <a:noFill/>
        </p:spPr>
      </p:pic>
      <p:pic>
        <p:nvPicPr>
          <p:cNvPr id="5123" name="Picture 3" descr="D:\ДЛЯ СЛАЙДА КУЛЬТУРА\Модельная библиоте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7614" y="5457838"/>
            <a:ext cx="1285884" cy="964414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4327887" y="1000632"/>
            <a:ext cx="123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370,5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1" name="Picture 3" descr="O:\Бюджет 2021\Годовой отчет об исп бюджета 2021\материалы для сайта\ДЛЯ СЛАЙДА КУЛЬТУРА\Новая 4\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15" y="3534795"/>
            <a:ext cx="2199441" cy="120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:\Бюджет 2021\Годовой отчет об исп бюджета 2021\материалы для сайта\ДЛЯ СЛАЙДА КУЛЬТУРА\Новая 4\2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88" y="2824393"/>
            <a:ext cx="1459058" cy="194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O:\Бюджет 2021\Годовой отчет об исп бюджета 2021\материалы для сайта\ДЛЯ СЛАЙДА КУЛЬТУРА\Новая 4\1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677" y="2286782"/>
            <a:ext cx="976125" cy="116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48792" y="1031410"/>
            <a:ext cx="3435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РАЗВИТИЕ КУЛЬТУРЫ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12860" y="1062187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млн рублей</a:t>
            </a:r>
            <a:endParaRPr lang="ru-RU" sz="1600" dirty="0"/>
          </a:p>
        </p:txBody>
      </p:sp>
      <p:pic>
        <p:nvPicPr>
          <p:cNvPr id="1026" name="Picture 2" descr="O:\Бюджет 2021\Годовой отчет об исп бюджета 2021\материалы для сайта\ДЛЯ СЛАЙДА КУЛЬТУРА\ДК Восход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7" y="3651830"/>
            <a:ext cx="3863247" cy="217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336" y="929636"/>
            <a:ext cx="12237720" cy="5755005"/>
          </a:xfrm>
          <a:custGeom>
            <a:avLst/>
            <a:gdLst/>
            <a:ahLst/>
            <a:cxnLst/>
            <a:rect l="l" t="t" r="r" b="b"/>
            <a:pathLst>
              <a:path w="12237720" h="5755005">
                <a:moveTo>
                  <a:pt x="12237720" y="0"/>
                </a:moveTo>
                <a:lnTo>
                  <a:pt x="0" y="0"/>
                </a:lnTo>
                <a:lnTo>
                  <a:pt x="0" y="5754624"/>
                </a:lnTo>
                <a:lnTo>
                  <a:pt x="12237720" y="5754624"/>
                </a:lnTo>
                <a:lnTo>
                  <a:pt x="122377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223645" y="5238271"/>
            <a:ext cx="1779038" cy="1293622"/>
            <a:chOff x="2743200" y="5120639"/>
            <a:chExt cx="1885569" cy="1324864"/>
          </a:xfrm>
        </p:grpSpPr>
        <p:sp>
          <p:nvSpPr>
            <p:cNvPr id="8" name="object 8"/>
            <p:cNvSpPr/>
            <p:nvPr/>
          </p:nvSpPr>
          <p:spPr>
            <a:xfrm>
              <a:off x="2744724" y="5122163"/>
              <a:ext cx="1884045" cy="1323340"/>
            </a:xfrm>
            <a:custGeom>
              <a:avLst/>
              <a:gdLst/>
              <a:ahLst/>
              <a:cxnLst/>
              <a:rect l="l" t="t" r="r" b="b"/>
              <a:pathLst>
                <a:path w="1884045" h="1323339">
                  <a:moveTo>
                    <a:pt x="1844294" y="0"/>
                  </a:moveTo>
                  <a:lnTo>
                    <a:pt x="39370" y="0"/>
                  </a:lnTo>
                  <a:lnTo>
                    <a:pt x="24056" y="3097"/>
                  </a:lnTo>
                  <a:lnTo>
                    <a:pt x="11541" y="11541"/>
                  </a:lnTo>
                  <a:lnTo>
                    <a:pt x="3097" y="24056"/>
                  </a:lnTo>
                  <a:lnTo>
                    <a:pt x="0" y="39370"/>
                  </a:lnTo>
                  <a:lnTo>
                    <a:pt x="0" y="1283446"/>
                  </a:lnTo>
                  <a:lnTo>
                    <a:pt x="3097" y="1298780"/>
                  </a:lnTo>
                  <a:lnTo>
                    <a:pt x="11541" y="1311298"/>
                  </a:lnTo>
                  <a:lnTo>
                    <a:pt x="24056" y="1319737"/>
                  </a:lnTo>
                  <a:lnTo>
                    <a:pt x="39370" y="1322832"/>
                  </a:lnTo>
                  <a:lnTo>
                    <a:pt x="1844294" y="1322832"/>
                  </a:lnTo>
                  <a:lnTo>
                    <a:pt x="1859607" y="1319737"/>
                  </a:lnTo>
                  <a:lnTo>
                    <a:pt x="1872122" y="1311298"/>
                  </a:lnTo>
                  <a:lnTo>
                    <a:pt x="1880566" y="1298780"/>
                  </a:lnTo>
                  <a:lnTo>
                    <a:pt x="1883664" y="1283446"/>
                  </a:lnTo>
                  <a:lnTo>
                    <a:pt x="1883664" y="39370"/>
                  </a:lnTo>
                  <a:lnTo>
                    <a:pt x="1880566" y="24056"/>
                  </a:lnTo>
                  <a:lnTo>
                    <a:pt x="1872122" y="11541"/>
                  </a:lnTo>
                  <a:lnTo>
                    <a:pt x="1859607" y="3097"/>
                  </a:lnTo>
                  <a:lnTo>
                    <a:pt x="18442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44724" y="5122163"/>
              <a:ext cx="1884045" cy="1323340"/>
            </a:xfrm>
            <a:custGeom>
              <a:avLst/>
              <a:gdLst/>
              <a:ahLst/>
              <a:cxnLst/>
              <a:rect l="l" t="t" r="r" b="b"/>
              <a:pathLst>
                <a:path w="1884045" h="1323339">
                  <a:moveTo>
                    <a:pt x="0" y="39370"/>
                  </a:moveTo>
                  <a:lnTo>
                    <a:pt x="3097" y="24056"/>
                  </a:lnTo>
                  <a:lnTo>
                    <a:pt x="11541" y="11541"/>
                  </a:lnTo>
                  <a:lnTo>
                    <a:pt x="24056" y="3097"/>
                  </a:lnTo>
                  <a:lnTo>
                    <a:pt x="39370" y="0"/>
                  </a:lnTo>
                  <a:lnTo>
                    <a:pt x="1844294" y="0"/>
                  </a:lnTo>
                  <a:lnTo>
                    <a:pt x="1859607" y="3097"/>
                  </a:lnTo>
                  <a:lnTo>
                    <a:pt x="1872122" y="11541"/>
                  </a:lnTo>
                  <a:lnTo>
                    <a:pt x="1880566" y="24056"/>
                  </a:lnTo>
                  <a:lnTo>
                    <a:pt x="1883664" y="39370"/>
                  </a:lnTo>
                  <a:lnTo>
                    <a:pt x="1883664" y="1283446"/>
                  </a:lnTo>
                  <a:lnTo>
                    <a:pt x="1880566" y="1298780"/>
                  </a:lnTo>
                  <a:lnTo>
                    <a:pt x="1872122" y="1311298"/>
                  </a:lnTo>
                  <a:lnTo>
                    <a:pt x="1859607" y="1319737"/>
                  </a:lnTo>
                  <a:lnTo>
                    <a:pt x="1844294" y="1322832"/>
                  </a:lnTo>
                  <a:lnTo>
                    <a:pt x="39370" y="1322832"/>
                  </a:lnTo>
                  <a:lnTo>
                    <a:pt x="24056" y="1319737"/>
                  </a:lnTo>
                  <a:lnTo>
                    <a:pt x="11541" y="1311298"/>
                  </a:lnTo>
                  <a:lnTo>
                    <a:pt x="3097" y="1298780"/>
                  </a:lnTo>
                  <a:lnTo>
                    <a:pt x="0" y="1283446"/>
                  </a:lnTo>
                  <a:lnTo>
                    <a:pt x="0" y="39370"/>
                  </a:lnTo>
                  <a:close/>
                </a:path>
              </a:pathLst>
            </a:custGeom>
            <a:ln w="9144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58566" y="5989929"/>
              <a:ext cx="958900" cy="2316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43200" y="5120639"/>
              <a:ext cx="1884045" cy="844550"/>
            </a:xfrm>
            <a:custGeom>
              <a:avLst/>
              <a:gdLst/>
              <a:ahLst/>
              <a:cxnLst/>
              <a:rect l="l" t="t" r="r" b="b"/>
              <a:pathLst>
                <a:path w="1884045" h="844550">
                  <a:moveTo>
                    <a:pt x="1841627" y="0"/>
                  </a:moveTo>
                  <a:lnTo>
                    <a:pt x="42037" y="0"/>
                  </a:lnTo>
                  <a:lnTo>
                    <a:pt x="25663" y="3300"/>
                  </a:lnTo>
                  <a:lnTo>
                    <a:pt x="12303" y="12303"/>
                  </a:lnTo>
                  <a:lnTo>
                    <a:pt x="3300" y="25663"/>
                  </a:lnTo>
                  <a:lnTo>
                    <a:pt x="0" y="42037"/>
                  </a:lnTo>
                  <a:lnTo>
                    <a:pt x="0" y="802259"/>
                  </a:lnTo>
                  <a:lnTo>
                    <a:pt x="3300" y="818621"/>
                  </a:lnTo>
                  <a:lnTo>
                    <a:pt x="12303" y="831983"/>
                  </a:lnTo>
                  <a:lnTo>
                    <a:pt x="25663" y="840992"/>
                  </a:lnTo>
                  <a:lnTo>
                    <a:pt x="42037" y="844296"/>
                  </a:lnTo>
                  <a:lnTo>
                    <a:pt x="1841627" y="844296"/>
                  </a:lnTo>
                  <a:lnTo>
                    <a:pt x="1858000" y="840992"/>
                  </a:lnTo>
                  <a:lnTo>
                    <a:pt x="1871360" y="831983"/>
                  </a:lnTo>
                  <a:lnTo>
                    <a:pt x="1880364" y="818621"/>
                  </a:lnTo>
                  <a:lnTo>
                    <a:pt x="1883664" y="802259"/>
                  </a:lnTo>
                  <a:lnTo>
                    <a:pt x="1883664" y="42037"/>
                  </a:lnTo>
                  <a:lnTo>
                    <a:pt x="1880364" y="25663"/>
                  </a:lnTo>
                  <a:lnTo>
                    <a:pt x="1871360" y="12303"/>
                  </a:lnTo>
                  <a:lnTo>
                    <a:pt x="1858000" y="3300"/>
                  </a:lnTo>
                  <a:lnTo>
                    <a:pt x="1841627" y="0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93871" y="5673851"/>
              <a:ext cx="109727" cy="1828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8735" y="5673851"/>
              <a:ext cx="745147" cy="1828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65704" y="5295582"/>
              <a:ext cx="432815" cy="431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690747" y="5238271"/>
            <a:ext cx="1777645" cy="1320770"/>
            <a:chOff x="5160264" y="5102352"/>
            <a:chExt cx="1885569" cy="1361059"/>
          </a:xfrm>
        </p:grpSpPr>
        <p:sp>
          <p:nvSpPr>
            <p:cNvPr id="18" name="object 18"/>
            <p:cNvSpPr/>
            <p:nvPr/>
          </p:nvSpPr>
          <p:spPr>
            <a:xfrm>
              <a:off x="5161788" y="5134356"/>
              <a:ext cx="1884045" cy="1329055"/>
            </a:xfrm>
            <a:custGeom>
              <a:avLst/>
              <a:gdLst/>
              <a:ahLst/>
              <a:cxnLst/>
              <a:rect l="l" t="t" r="r" b="b"/>
              <a:pathLst>
                <a:path w="1884045" h="1329054">
                  <a:moveTo>
                    <a:pt x="1844040" y="0"/>
                  </a:moveTo>
                  <a:lnTo>
                    <a:pt x="39624" y="0"/>
                  </a:lnTo>
                  <a:lnTo>
                    <a:pt x="24163" y="3101"/>
                  </a:lnTo>
                  <a:lnTo>
                    <a:pt x="11572" y="11572"/>
                  </a:lnTo>
                  <a:lnTo>
                    <a:pt x="3101" y="24163"/>
                  </a:lnTo>
                  <a:lnTo>
                    <a:pt x="0" y="39624"/>
                  </a:lnTo>
                  <a:lnTo>
                    <a:pt x="0" y="1289367"/>
                  </a:lnTo>
                  <a:lnTo>
                    <a:pt x="3101" y="1304763"/>
                  </a:lnTo>
                  <a:lnTo>
                    <a:pt x="11572" y="1317337"/>
                  </a:lnTo>
                  <a:lnTo>
                    <a:pt x="24163" y="1325816"/>
                  </a:lnTo>
                  <a:lnTo>
                    <a:pt x="39624" y="1328925"/>
                  </a:lnTo>
                  <a:lnTo>
                    <a:pt x="1844040" y="1328925"/>
                  </a:lnTo>
                  <a:lnTo>
                    <a:pt x="1859500" y="1325816"/>
                  </a:lnTo>
                  <a:lnTo>
                    <a:pt x="1872091" y="1317337"/>
                  </a:lnTo>
                  <a:lnTo>
                    <a:pt x="1880562" y="1304763"/>
                  </a:lnTo>
                  <a:lnTo>
                    <a:pt x="1883664" y="1289367"/>
                  </a:lnTo>
                  <a:lnTo>
                    <a:pt x="1883664" y="39624"/>
                  </a:lnTo>
                  <a:lnTo>
                    <a:pt x="1880562" y="24163"/>
                  </a:lnTo>
                  <a:lnTo>
                    <a:pt x="1872091" y="11572"/>
                  </a:lnTo>
                  <a:lnTo>
                    <a:pt x="1859500" y="3101"/>
                  </a:lnTo>
                  <a:lnTo>
                    <a:pt x="1844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61788" y="5134356"/>
              <a:ext cx="1884045" cy="1329055"/>
            </a:xfrm>
            <a:custGeom>
              <a:avLst/>
              <a:gdLst/>
              <a:ahLst/>
              <a:cxnLst/>
              <a:rect l="l" t="t" r="r" b="b"/>
              <a:pathLst>
                <a:path w="1884045" h="1329054">
                  <a:moveTo>
                    <a:pt x="0" y="39624"/>
                  </a:moveTo>
                  <a:lnTo>
                    <a:pt x="3101" y="24163"/>
                  </a:lnTo>
                  <a:lnTo>
                    <a:pt x="11572" y="11572"/>
                  </a:lnTo>
                  <a:lnTo>
                    <a:pt x="24163" y="3101"/>
                  </a:lnTo>
                  <a:lnTo>
                    <a:pt x="39624" y="0"/>
                  </a:lnTo>
                  <a:lnTo>
                    <a:pt x="1844040" y="0"/>
                  </a:lnTo>
                  <a:lnTo>
                    <a:pt x="1859500" y="3101"/>
                  </a:lnTo>
                  <a:lnTo>
                    <a:pt x="1872091" y="11572"/>
                  </a:lnTo>
                  <a:lnTo>
                    <a:pt x="1880562" y="24163"/>
                  </a:lnTo>
                  <a:lnTo>
                    <a:pt x="1883664" y="39624"/>
                  </a:lnTo>
                  <a:lnTo>
                    <a:pt x="1883664" y="1289367"/>
                  </a:lnTo>
                  <a:lnTo>
                    <a:pt x="1880562" y="1304763"/>
                  </a:lnTo>
                  <a:lnTo>
                    <a:pt x="1872091" y="1317337"/>
                  </a:lnTo>
                  <a:lnTo>
                    <a:pt x="1859500" y="1325816"/>
                  </a:lnTo>
                  <a:lnTo>
                    <a:pt x="1844040" y="1328925"/>
                  </a:lnTo>
                  <a:lnTo>
                    <a:pt x="39624" y="1328925"/>
                  </a:lnTo>
                  <a:lnTo>
                    <a:pt x="24163" y="1325816"/>
                  </a:lnTo>
                  <a:lnTo>
                    <a:pt x="11572" y="1317337"/>
                  </a:lnTo>
                  <a:lnTo>
                    <a:pt x="3101" y="1304763"/>
                  </a:lnTo>
                  <a:lnTo>
                    <a:pt x="0" y="1289367"/>
                  </a:lnTo>
                  <a:lnTo>
                    <a:pt x="0" y="39624"/>
                  </a:lnTo>
                  <a:close/>
                </a:path>
              </a:pathLst>
            </a:custGeom>
            <a:ln w="9144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92852" y="6004864"/>
              <a:ext cx="918121" cy="2316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49594" y="6004864"/>
              <a:ext cx="881786" cy="2316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60264" y="5102352"/>
              <a:ext cx="1884045" cy="878205"/>
            </a:xfrm>
            <a:custGeom>
              <a:avLst/>
              <a:gdLst/>
              <a:ahLst/>
              <a:cxnLst/>
              <a:rect l="l" t="t" r="r" b="b"/>
              <a:pathLst>
                <a:path w="1884045" h="878204">
                  <a:moveTo>
                    <a:pt x="1839976" y="0"/>
                  </a:moveTo>
                  <a:lnTo>
                    <a:pt x="43688" y="0"/>
                  </a:lnTo>
                  <a:lnTo>
                    <a:pt x="26681" y="3432"/>
                  </a:lnTo>
                  <a:lnTo>
                    <a:pt x="12795" y="12795"/>
                  </a:lnTo>
                  <a:lnTo>
                    <a:pt x="3432" y="26681"/>
                  </a:lnTo>
                  <a:lnTo>
                    <a:pt x="0" y="43688"/>
                  </a:lnTo>
                  <a:lnTo>
                    <a:pt x="0" y="834108"/>
                  </a:lnTo>
                  <a:lnTo>
                    <a:pt x="3432" y="851124"/>
                  </a:lnTo>
                  <a:lnTo>
                    <a:pt x="12795" y="865020"/>
                  </a:lnTo>
                  <a:lnTo>
                    <a:pt x="26681" y="874388"/>
                  </a:lnTo>
                  <a:lnTo>
                    <a:pt x="43688" y="877824"/>
                  </a:lnTo>
                  <a:lnTo>
                    <a:pt x="1839976" y="877824"/>
                  </a:lnTo>
                  <a:lnTo>
                    <a:pt x="1856982" y="874388"/>
                  </a:lnTo>
                  <a:lnTo>
                    <a:pt x="1870868" y="865020"/>
                  </a:lnTo>
                  <a:lnTo>
                    <a:pt x="1880231" y="851124"/>
                  </a:lnTo>
                  <a:lnTo>
                    <a:pt x="1883664" y="834108"/>
                  </a:lnTo>
                  <a:lnTo>
                    <a:pt x="1883664" y="43688"/>
                  </a:lnTo>
                  <a:lnTo>
                    <a:pt x="1880231" y="26681"/>
                  </a:lnTo>
                  <a:lnTo>
                    <a:pt x="1870868" y="12795"/>
                  </a:lnTo>
                  <a:lnTo>
                    <a:pt x="1856982" y="3432"/>
                  </a:lnTo>
                  <a:lnTo>
                    <a:pt x="1839976" y="0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62472" y="5686628"/>
              <a:ext cx="134112" cy="1831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29528" y="5686628"/>
              <a:ext cx="810221" cy="1831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98008" y="5266994"/>
              <a:ext cx="433831" cy="4318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458834" y="1485960"/>
            <a:ext cx="11301366" cy="3638489"/>
            <a:chOff x="443482" y="1595627"/>
            <a:chExt cx="9074150" cy="3441700"/>
          </a:xfrm>
        </p:grpSpPr>
        <p:sp>
          <p:nvSpPr>
            <p:cNvPr id="43" name="object 43"/>
            <p:cNvSpPr/>
            <p:nvPr/>
          </p:nvSpPr>
          <p:spPr>
            <a:xfrm>
              <a:off x="443482" y="1595627"/>
              <a:ext cx="9074150" cy="3441700"/>
            </a:xfrm>
            <a:custGeom>
              <a:avLst/>
              <a:gdLst/>
              <a:ahLst/>
              <a:cxnLst/>
              <a:rect l="l" t="t" r="r" b="b"/>
              <a:pathLst>
                <a:path w="9074150" h="3441700">
                  <a:moveTo>
                    <a:pt x="8993125" y="0"/>
                  </a:moveTo>
                  <a:lnTo>
                    <a:pt x="80725" y="0"/>
                  </a:lnTo>
                  <a:lnTo>
                    <a:pt x="49304" y="6351"/>
                  </a:lnTo>
                  <a:lnTo>
                    <a:pt x="23645" y="23669"/>
                  </a:lnTo>
                  <a:lnTo>
                    <a:pt x="6344" y="49345"/>
                  </a:lnTo>
                  <a:lnTo>
                    <a:pt x="0" y="80772"/>
                  </a:lnTo>
                  <a:lnTo>
                    <a:pt x="0" y="3360420"/>
                  </a:lnTo>
                  <a:lnTo>
                    <a:pt x="6344" y="3391846"/>
                  </a:lnTo>
                  <a:lnTo>
                    <a:pt x="23645" y="3417522"/>
                  </a:lnTo>
                  <a:lnTo>
                    <a:pt x="49304" y="3434840"/>
                  </a:lnTo>
                  <a:lnTo>
                    <a:pt x="80725" y="3441192"/>
                  </a:lnTo>
                  <a:lnTo>
                    <a:pt x="8993125" y="3441192"/>
                  </a:lnTo>
                  <a:lnTo>
                    <a:pt x="9024551" y="3434840"/>
                  </a:lnTo>
                  <a:lnTo>
                    <a:pt x="9050227" y="3417522"/>
                  </a:lnTo>
                  <a:lnTo>
                    <a:pt x="9067545" y="3391846"/>
                  </a:lnTo>
                  <a:lnTo>
                    <a:pt x="9073897" y="3360420"/>
                  </a:lnTo>
                  <a:lnTo>
                    <a:pt x="9073897" y="80772"/>
                  </a:lnTo>
                  <a:lnTo>
                    <a:pt x="9067545" y="49345"/>
                  </a:lnTo>
                  <a:lnTo>
                    <a:pt x="9050227" y="23669"/>
                  </a:lnTo>
                  <a:lnTo>
                    <a:pt x="9024551" y="6351"/>
                  </a:lnTo>
                  <a:lnTo>
                    <a:pt x="8993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3482" y="1595627"/>
              <a:ext cx="9074150" cy="3441700"/>
            </a:xfrm>
            <a:custGeom>
              <a:avLst/>
              <a:gdLst/>
              <a:ahLst/>
              <a:cxnLst/>
              <a:rect l="l" t="t" r="r" b="b"/>
              <a:pathLst>
                <a:path w="9074150" h="3441700">
                  <a:moveTo>
                    <a:pt x="0" y="80772"/>
                  </a:moveTo>
                  <a:lnTo>
                    <a:pt x="6344" y="49345"/>
                  </a:lnTo>
                  <a:lnTo>
                    <a:pt x="23645" y="23669"/>
                  </a:lnTo>
                  <a:lnTo>
                    <a:pt x="49304" y="6351"/>
                  </a:lnTo>
                  <a:lnTo>
                    <a:pt x="80725" y="0"/>
                  </a:lnTo>
                  <a:lnTo>
                    <a:pt x="8993125" y="0"/>
                  </a:lnTo>
                  <a:lnTo>
                    <a:pt x="9024551" y="6351"/>
                  </a:lnTo>
                  <a:lnTo>
                    <a:pt x="9050227" y="23669"/>
                  </a:lnTo>
                  <a:lnTo>
                    <a:pt x="9067545" y="49345"/>
                  </a:lnTo>
                  <a:lnTo>
                    <a:pt x="9073897" y="80772"/>
                  </a:lnTo>
                  <a:lnTo>
                    <a:pt x="9073897" y="3360420"/>
                  </a:lnTo>
                  <a:lnTo>
                    <a:pt x="9067545" y="3391846"/>
                  </a:lnTo>
                  <a:lnTo>
                    <a:pt x="9050227" y="3417522"/>
                  </a:lnTo>
                  <a:lnTo>
                    <a:pt x="9024551" y="3434840"/>
                  </a:lnTo>
                  <a:lnTo>
                    <a:pt x="8993125" y="3441192"/>
                  </a:lnTo>
                  <a:lnTo>
                    <a:pt x="80725" y="3441192"/>
                  </a:lnTo>
                  <a:lnTo>
                    <a:pt x="49304" y="3434840"/>
                  </a:lnTo>
                  <a:lnTo>
                    <a:pt x="23645" y="3417522"/>
                  </a:lnTo>
                  <a:lnTo>
                    <a:pt x="6344" y="3391846"/>
                  </a:lnTo>
                  <a:lnTo>
                    <a:pt x="0" y="3360420"/>
                  </a:lnTo>
                  <a:lnTo>
                    <a:pt x="0" y="80772"/>
                  </a:lnTo>
                  <a:close/>
                </a:path>
              </a:pathLst>
            </a:custGeom>
            <a:ln w="3175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/>
          <p:nvPr/>
        </p:nvSpPr>
        <p:spPr>
          <a:xfrm>
            <a:off x="544737" y="1467124"/>
            <a:ext cx="1630679" cy="11125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" name="object 87"/>
          <p:cNvGrpSpPr/>
          <p:nvPr/>
        </p:nvGrpSpPr>
        <p:grpSpPr>
          <a:xfrm>
            <a:off x="4512560" y="5246098"/>
            <a:ext cx="1798394" cy="1305270"/>
            <a:chOff x="441960" y="5102351"/>
            <a:chExt cx="1924936" cy="1324864"/>
          </a:xfrm>
        </p:grpSpPr>
        <p:sp>
          <p:nvSpPr>
            <p:cNvPr id="88" name="object 88"/>
            <p:cNvSpPr/>
            <p:nvPr/>
          </p:nvSpPr>
          <p:spPr>
            <a:xfrm>
              <a:off x="443482" y="5103875"/>
              <a:ext cx="1923414" cy="1323340"/>
            </a:xfrm>
            <a:custGeom>
              <a:avLst/>
              <a:gdLst/>
              <a:ahLst/>
              <a:cxnLst/>
              <a:rect l="l" t="t" r="r" b="b"/>
              <a:pathLst>
                <a:path w="1923414" h="1323339">
                  <a:moveTo>
                    <a:pt x="1883919" y="0"/>
                  </a:moveTo>
                  <a:lnTo>
                    <a:pt x="39385" y="0"/>
                  </a:lnTo>
                  <a:lnTo>
                    <a:pt x="24051" y="3097"/>
                  </a:lnTo>
                  <a:lnTo>
                    <a:pt x="11533" y="11541"/>
                  </a:lnTo>
                  <a:lnTo>
                    <a:pt x="3094" y="24056"/>
                  </a:lnTo>
                  <a:lnTo>
                    <a:pt x="0" y="39370"/>
                  </a:lnTo>
                  <a:lnTo>
                    <a:pt x="0" y="1283449"/>
                  </a:lnTo>
                  <a:lnTo>
                    <a:pt x="3094" y="1298780"/>
                  </a:lnTo>
                  <a:lnTo>
                    <a:pt x="11533" y="1311299"/>
                  </a:lnTo>
                  <a:lnTo>
                    <a:pt x="24051" y="1319739"/>
                  </a:lnTo>
                  <a:lnTo>
                    <a:pt x="39385" y="1322834"/>
                  </a:lnTo>
                  <a:lnTo>
                    <a:pt x="1883919" y="1322834"/>
                  </a:lnTo>
                  <a:lnTo>
                    <a:pt x="1899232" y="1319739"/>
                  </a:lnTo>
                  <a:lnTo>
                    <a:pt x="1911748" y="1311299"/>
                  </a:lnTo>
                  <a:lnTo>
                    <a:pt x="1920191" y="1298780"/>
                  </a:lnTo>
                  <a:lnTo>
                    <a:pt x="1923289" y="1283449"/>
                  </a:lnTo>
                  <a:lnTo>
                    <a:pt x="1923289" y="39370"/>
                  </a:lnTo>
                  <a:lnTo>
                    <a:pt x="1920191" y="24056"/>
                  </a:lnTo>
                  <a:lnTo>
                    <a:pt x="1911748" y="11541"/>
                  </a:lnTo>
                  <a:lnTo>
                    <a:pt x="1899232" y="3097"/>
                  </a:lnTo>
                  <a:lnTo>
                    <a:pt x="1883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43482" y="5103875"/>
              <a:ext cx="1923414" cy="1323340"/>
            </a:xfrm>
            <a:custGeom>
              <a:avLst/>
              <a:gdLst/>
              <a:ahLst/>
              <a:cxnLst/>
              <a:rect l="l" t="t" r="r" b="b"/>
              <a:pathLst>
                <a:path w="1923414" h="1323339">
                  <a:moveTo>
                    <a:pt x="0" y="39370"/>
                  </a:moveTo>
                  <a:lnTo>
                    <a:pt x="3094" y="24056"/>
                  </a:lnTo>
                  <a:lnTo>
                    <a:pt x="11533" y="11541"/>
                  </a:lnTo>
                  <a:lnTo>
                    <a:pt x="24051" y="3097"/>
                  </a:lnTo>
                  <a:lnTo>
                    <a:pt x="39385" y="0"/>
                  </a:lnTo>
                  <a:lnTo>
                    <a:pt x="1883919" y="0"/>
                  </a:lnTo>
                  <a:lnTo>
                    <a:pt x="1899232" y="3097"/>
                  </a:lnTo>
                  <a:lnTo>
                    <a:pt x="1911748" y="11541"/>
                  </a:lnTo>
                  <a:lnTo>
                    <a:pt x="1920191" y="24056"/>
                  </a:lnTo>
                  <a:lnTo>
                    <a:pt x="1923289" y="39370"/>
                  </a:lnTo>
                  <a:lnTo>
                    <a:pt x="1923289" y="1283449"/>
                  </a:lnTo>
                  <a:lnTo>
                    <a:pt x="1920191" y="1298780"/>
                  </a:lnTo>
                  <a:lnTo>
                    <a:pt x="1911748" y="1311299"/>
                  </a:lnTo>
                  <a:lnTo>
                    <a:pt x="1899232" y="1319739"/>
                  </a:lnTo>
                  <a:lnTo>
                    <a:pt x="1883919" y="1322834"/>
                  </a:lnTo>
                  <a:lnTo>
                    <a:pt x="39385" y="1322834"/>
                  </a:lnTo>
                  <a:lnTo>
                    <a:pt x="24051" y="1319739"/>
                  </a:lnTo>
                  <a:lnTo>
                    <a:pt x="11533" y="1311299"/>
                  </a:lnTo>
                  <a:lnTo>
                    <a:pt x="3094" y="1298780"/>
                  </a:lnTo>
                  <a:lnTo>
                    <a:pt x="0" y="1283449"/>
                  </a:lnTo>
                  <a:lnTo>
                    <a:pt x="0" y="39370"/>
                  </a:lnTo>
                  <a:close/>
                </a:path>
              </a:pathLst>
            </a:custGeom>
            <a:ln w="9144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21817" y="6028639"/>
              <a:ext cx="850303" cy="23195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99337" y="6028639"/>
              <a:ext cx="948842" cy="23195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41960" y="5102351"/>
              <a:ext cx="1923414" cy="844550"/>
            </a:xfrm>
            <a:custGeom>
              <a:avLst/>
              <a:gdLst/>
              <a:ahLst/>
              <a:cxnLst/>
              <a:rect l="l" t="t" r="r" b="b"/>
              <a:pathLst>
                <a:path w="1923414" h="844550">
                  <a:moveTo>
                    <a:pt x="1881251" y="0"/>
                  </a:moveTo>
                  <a:lnTo>
                    <a:pt x="42048" y="0"/>
                  </a:lnTo>
                  <a:lnTo>
                    <a:pt x="25679" y="3300"/>
                  </a:lnTo>
                  <a:lnTo>
                    <a:pt x="12314" y="12303"/>
                  </a:lnTo>
                  <a:lnTo>
                    <a:pt x="3303" y="25663"/>
                  </a:lnTo>
                  <a:lnTo>
                    <a:pt x="0" y="42037"/>
                  </a:lnTo>
                  <a:lnTo>
                    <a:pt x="0" y="802259"/>
                  </a:lnTo>
                  <a:lnTo>
                    <a:pt x="3303" y="818632"/>
                  </a:lnTo>
                  <a:lnTo>
                    <a:pt x="12314" y="831994"/>
                  </a:lnTo>
                  <a:lnTo>
                    <a:pt x="25679" y="840998"/>
                  </a:lnTo>
                  <a:lnTo>
                    <a:pt x="42048" y="844298"/>
                  </a:lnTo>
                  <a:lnTo>
                    <a:pt x="1881251" y="844298"/>
                  </a:lnTo>
                  <a:lnTo>
                    <a:pt x="1897624" y="840998"/>
                  </a:lnTo>
                  <a:lnTo>
                    <a:pt x="1910984" y="831994"/>
                  </a:lnTo>
                  <a:lnTo>
                    <a:pt x="1919988" y="818632"/>
                  </a:lnTo>
                  <a:lnTo>
                    <a:pt x="1923288" y="802259"/>
                  </a:lnTo>
                  <a:lnTo>
                    <a:pt x="1923288" y="42037"/>
                  </a:lnTo>
                  <a:lnTo>
                    <a:pt x="1919988" y="25663"/>
                  </a:lnTo>
                  <a:lnTo>
                    <a:pt x="1910984" y="12303"/>
                  </a:lnTo>
                  <a:lnTo>
                    <a:pt x="1897624" y="3300"/>
                  </a:lnTo>
                  <a:lnTo>
                    <a:pt x="1881251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554480" y="5631433"/>
              <a:ext cx="109728" cy="1828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609344" y="5631433"/>
              <a:ext cx="596798" cy="18288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68680" y="5293232"/>
              <a:ext cx="430161" cy="39789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2</a:t>
            </a:fld>
            <a:endParaRPr spc="-60" dirty="0"/>
          </a:p>
        </p:txBody>
      </p:sp>
      <p:sp>
        <p:nvSpPr>
          <p:cNvPr id="112" name="TextBox 111"/>
          <p:cNvSpPr txBox="1"/>
          <p:nvPr/>
        </p:nvSpPr>
        <p:spPr>
          <a:xfrm>
            <a:off x="463295" y="278913"/>
            <a:ext cx="111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1027" name="Picture 3" descr="O:\Авакова\ЭБ\Герб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95" y="5226689"/>
            <a:ext cx="1019906" cy="126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544737" y="1085850"/>
            <a:ext cx="646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ХАРАКТЕРИСТИКА ПЕЧЕНГСКОГО ОКРУГА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1869" y="1676947"/>
            <a:ext cx="735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Печенгский муниципальный округ расположен на северо-западе Мурманской области на побережье Баренцева моря, граничит с Норвегией и Финляндией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76" y="2762250"/>
            <a:ext cx="1118947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 Narrow" panose="020B0606020202030204" pitchFamily="34" charset="0"/>
              </a:rPr>
              <a:t>Печенгский муниципальный округ образован в апреле 2020 года путем объединения муниципальных образований городское поселение Заполярный, городское поселение Никель, городское поселение Печенга, сельское поселение Корзуново, входящих в состав муниципального образования Печенгский район, в соответствии с Законом Мурманской области от 24.04.2020 № 2482-01-ЗМО «Об образовании муниципального образования Печенгский муниципальный округ Мурманской области». Преобразование муниципального района в муниципальный округ направлено на ускорение социально-экономического развития территорий, входивших в состав Печенгского района, и повышение уровня жизни населения, проживающего на этих территориях.</a:t>
            </a:r>
          </a:p>
          <a:p>
            <a:endParaRPr lang="ru-RU" sz="1700" dirty="0">
              <a:latin typeface="Arial Narrow" panose="020B0606020202030204" pitchFamily="34" charset="0"/>
            </a:endParaRPr>
          </a:p>
          <a:p>
            <a:endParaRPr lang="ru-RU" sz="1700" dirty="0" smtClean="0">
              <a:latin typeface="Arial Narrow" panose="020B0606020202030204" pitchFamily="34" charset="0"/>
            </a:endParaRPr>
          </a:p>
          <a:p>
            <a:endParaRPr lang="ru-RU" sz="17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737" y="4448023"/>
            <a:ext cx="1110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Печенгский муниципальный округ входит в территорию опережающего социально-экономического развития Арктической зоны России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6366" y="5334222"/>
            <a:ext cx="851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8,7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67255" y="625291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на 01.01.2022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001151" y="631324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на 01.01.2022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06558" y="5314962"/>
            <a:ext cx="106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35,3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50292" y="5314962"/>
            <a:ext cx="851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0,2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12" y="929637"/>
            <a:ext cx="12237720" cy="5755005"/>
          </a:xfrm>
          <a:custGeom>
            <a:avLst/>
            <a:gdLst/>
            <a:ahLst/>
            <a:cxnLst/>
            <a:rect l="l" t="t" r="r" b="b"/>
            <a:pathLst>
              <a:path w="12237720" h="5755005">
                <a:moveTo>
                  <a:pt x="12237720" y="0"/>
                </a:moveTo>
                <a:lnTo>
                  <a:pt x="0" y="0"/>
                </a:lnTo>
                <a:lnTo>
                  <a:pt x="0" y="5754624"/>
                </a:lnTo>
                <a:lnTo>
                  <a:pt x="12237720" y="5754624"/>
                </a:lnTo>
                <a:lnTo>
                  <a:pt x="122377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32"/>
          <p:cNvGrpSpPr/>
          <p:nvPr/>
        </p:nvGrpSpPr>
        <p:grpSpPr>
          <a:xfrm>
            <a:off x="3549632" y="2010960"/>
            <a:ext cx="3185339" cy="2160995"/>
            <a:chOff x="6105144" y="1597151"/>
            <a:chExt cx="2639695" cy="1920876"/>
          </a:xfrm>
        </p:grpSpPr>
        <p:sp>
          <p:nvSpPr>
            <p:cNvPr id="33" name="object 33"/>
            <p:cNvSpPr/>
            <p:nvPr/>
          </p:nvSpPr>
          <p:spPr>
            <a:xfrm>
              <a:off x="6105144" y="1597151"/>
              <a:ext cx="2639695" cy="1920876"/>
            </a:xfrm>
            <a:custGeom>
              <a:avLst/>
              <a:gdLst/>
              <a:ahLst/>
              <a:cxnLst/>
              <a:rect l="l" t="t" r="r" b="b"/>
              <a:pathLst>
                <a:path w="2639695" h="1603375">
                  <a:moveTo>
                    <a:pt x="2579116" y="0"/>
                  </a:moveTo>
                  <a:lnTo>
                    <a:pt x="60452" y="0"/>
                  </a:lnTo>
                  <a:lnTo>
                    <a:pt x="36915" y="4748"/>
                  </a:lnTo>
                  <a:lnTo>
                    <a:pt x="17700" y="17700"/>
                  </a:lnTo>
                  <a:lnTo>
                    <a:pt x="4748" y="36915"/>
                  </a:lnTo>
                  <a:lnTo>
                    <a:pt x="0" y="60452"/>
                  </a:lnTo>
                  <a:lnTo>
                    <a:pt x="0" y="1542796"/>
                  </a:lnTo>
                  <a:lnTo>
                    <a:pt x="4748" y="1566332"/>
                  </a:lnTo>
                  <a:lnTo>
                    <a:pt x="17700" y="1585547"/>
                  </a:lnTo>
                  <a:lnTo>
                    <a:pt x="36915" y="1598499"/>
                  </a:lnTo>
                  <a:lnTo>
                    <a:pt x="60452" y="1603248"/>
                  </a:lnTo>
                  <a:lnTo>
                    <a:pt x="2579116" y="1603248"/>
                  </a:lnTo>
                  <a:lnTo>
                    <a:pt x="2602652" y="1598499"/>
                  </a:lnTo>
                  <a:lnTo>
                    <a:pt x="2621867" y="1585547"/>
                  </a:lnTo>
                  <a:lnTo>
                    <a:pt x="2634819" y="1566332"/>
                  </a:lnTo>
                  <a:lnTo>
                    <a:pt x="2639568" y="1542796"/>
                  </a:lnTo>
                  <a:lnTo>
                    <a:pt x="2639568" y="60452"/>
                  </a:lnTo>
                  <a:lnTo>
                    <a:pt x="2634819" y="36915"/>
                  </a:lnTo>
                  <a:lnTo>
                    <a:pt x="2621867" y="17700"/>
                  </a:lnTo>
                  <a:lnTo>
                    <a:pt x="2602652" y="4748"/>
                  </a:lnTo>
                  <a:lnTo>
                    <a:pt x="2579116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05144" y="1597151"/>
              <a:ext cx="2639695" cy="1920875"/>
            </a:xfrm>
            <a:custGeom>
              <a:avLst/>
              <a:gdLst/>
              <a:ahLst/>
              <a:cxnLst/>
              <a:rect l="l" t="t" r="r" b="b"/>
              <a:pathLst>
                <a:path w="2639695" h="1603375">
                  <a:moveTo>
                    <a:pt x="0" y="60452"/>
                  </a:moveTo>
                  <a:lnTo>
                    <a:pt x="4748" y="36915"/>
                  </a:lnTo>
                  <a:lnTo>
                    <a:pt x="17700" y="17700"/>
                  </a:lnTo>
                  <a:lnTo>
                    <a:pt x="36915" y="4748"/>
                  </a:lnTo>
                  <a:lnTo>
                    <a:pt x="60452" y="0"/>
                  </a:lnTo>
                  <a:lnTo>
                    <a:pt x="2579116" y="0"/>
                  </a:lnTo>
                  <a:lnTo>
                    <a:pt x="2602652" y="4748"/>
                  </a:lnTo>
                  <a:lnTo>
                    <a:pt x="2621867" y="17700"/>
                  </a:lnTo>
                  <a:lnTo>
                    <a:pt x="2634819" y="36915"/>
                  </a:lnTo>
                  <a:lnTo>
                    <a:pt x="2639568" y="60452"/>
                  </a:lnTo>
                  <a:lnTo>
                    <a:pt x="2639568" y="1542796"/>
                  </a:lnTo>
                  <a:lnTo>
                    <a:pt x="2634819" y="1566332"/>
                  </a:lnTo>
                  <a:lnTo>
                    <a:pt x="2621867" y="1585547"/>
                  </a:lnTo>
                  <a:lnTo>
                    <a:pt x="2602652" y="1598499"/>
                  </a:lnTo>
                  <a:lnTo>
                    <a:pt x="2579116" y="1603248"/>
                  </a:lnTo>
                  <a:lnTo>
                    <a:pt x="60452" y="1603248"/>
                  </a:lnTo>
                  <a:lnTo>
                    <a:pt x="36915" y="1598499"/>
                  </a:lnTo>
                  <a:lnTo>
                    <a:pt x="17700" y="1585547"/>
                  </a:lnTo>
                  <a:lnTo>
                    <a:pt x="4748" y="1566332"/>
                  </a:lnTo>
                  <a:lnTo>
                    <a:pt x="0" y="1542796"/>
                  </a:lnTo>
                  <a:lnTo>
                    <a:pt x="0" y="60452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45"/>
          <p:cNvGrpSpPr/>
          <p:nvPr/>
        </p:nvGrpSpPr>
        <p:grpSpPr>
          <a:xfrm>
            <a:off x="7693036" y="2028814"/>
            <a:ext cx="3143272" cy="2143140"/>
            <a:chOff x="8994648" y="1606296"/>
            <a:chExt cx="2639695" cy="1594485"/>
          </a:xfrm>
        </p:grpSpPr>
        <p:sp>
          <p:nvSpPr>
            <p:cNvPr id="46" name="object 46"/>
            <p:cNvSpPr/>
            <p:nvPr/>
          </p:nvSpPr>
          <p:spPr>
            <a:xfrm>
              <a:off x="8994648" y="1606296"/>
              <a:ext cx="2639695" cy="1594485"/>
            </a:xfrm>
            <a:custGeom>
              <a:avLst/>
              <a:gdLst/>
              <a:ahLst/>
              <a:cxnLst/>
              <a:rect l="l" t="t" r="r" b="b"/>
              <a:pathLst>
                <a:path w="2639695" h="1594485">
                  <a:moveTo>
                    <a:pt x="2579370" y="0"/>
                  </a:moveTo>
                  <a:lnTo>
                    <a:pt x="60198" y="0"/>
                  </a:lnTo>
                  <a:lnTo>
                    <a:pt x="36754" y="4726"/>
                  </a:lnTo>
                  <a:lnTo>
                    <a:pt x="17621" y="17621"/>
                  </a:lnTo>
                  <a:lnTo>
                    <a:pt x="4726" y="36754"/>
                  </a:lnTo>
                  <a:lnTo>
                    <a:pt x="0" y="60198"/>
                  </a:lnTo>
                  <a:lnTo>
                    <a:pt x="0" y="1533906"/>
                  </a:lnTo>
                  <a:lnTo>
                    <a:pt x="4726" y="1557349"/>
                  </a:lnTo>
                  <a:lnTo>
                    <a:pt x="17621" y="1576482"/>
                  </a:lnTo>
                  <a:lnTo>
                    <a:pt x="36754" y="1589377"/>
                  </a:lnTo>
                  <a:lnTo>
                    <a:pt x="60198" y="1594104"/>
                  </a:lnTo>
                  <a:lnTo>
                    <a:pt x="2579370" y="1594104"/>
                  </a:lnTo>
                  <a:lnTo>
                    <a:pt x="2602813" y="1589377"/>
                  </a:lnTo>
                  <a:lnTo>
                    <a:pt x="2621946" y="1576482"/>
                  </a:lnTo>
                  <a:lnTo>
                    <a:pt x="2634841" y="1557349"/>
                  </a:lnTo>
                  <a:lnTo>
                    <a:pt x="2639568" y="1533906"/>
                  </a:lnTo>
                  <a:lnTo>
                    <a:pt x="2639568" y="60198"/>
                  </a:lnTo>
                  <a:lnTo>
                    <a:pt x="2634841" y="36754"/>
                  </a:lnTo>
                  <a:lnTo>
                    <a:pt x="2621946" y="17621"/>
                  </a:lnTo>
                  <a:lnTo>
                    <a:pt x="2602813" y="4726"/>
                  </a:lnTo>
                  <a:lnTo>
                    <a:pt x="257937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994648" y="1606296"/>
              <a:ext cx="2639695" cy="1594485"/>
            </a:xfrm>
            <a:custGeom>
              <a:avLst/>
              <a:gdLst/>
              <a:ahLst/>
              <a:cxnLst/>
              <a:rect l="l" t="t" r="r" b="b"/>
              <a:pathLst>
                <a:path w="2639695" h="1594485">
                  <a:moveTo>
                    <a:pt x="0" y="60198"/>
                  </a:moveTo>
                  <a:lnTo>
                    <a:pt x="4726" y="36754"/>
                  </a:lnTo>
                  <a:lnTo>
                    <a:pt x="17621" y="17621"/>
                  </a:lnTo>
                  <a:lnTo>
                    <a:pt x="36754" y="4726"/>
                  </a:lnTo>
                  <a:lnTo>
                    <a:pt x="60198" y="0"/>
                  </a:lnTo>
                  <a:lnTo>
                    <a:pt x="2579370" y="0"/>
                  </a:lnTo>
                  <a:lnTo>
                    <a:pt x="2602813" y="4726"/>
                  </a:lnTo>
                  <a:lnTo>
                    <a:pt x="2621946" y="17621"/>
                  </a:lnTo>
                  <a:lnTo>
                    <a:pt x="2634841" y="36754"/>
                  </a:lnTo>
                  <a:lnTo>
                    <a:pt x="2639568" y="60198"/>
                  </a:lnTo>
                  <a:lnTo>
                    <a:pt x="2639568" y="1533906"/>
                  </a:lnTo>
                  <a:lnTo>
                    <a:pt x="2634841" y="1557349"/>
                  </a:lnTo>
                  <a:lnTo>
                    <a:pt x="2621946" y="1576482"/>
                  </a:lnTo>
                  <a:lnTo>
                    <a:pt x="2602813" y="1589377"/>
                  </a:lnTo>
                  <a:lnTo>
                    <a:pt x="2579370" y="1594104"/>
                  </a:lnTo>
                  <a:lnTo>
                    <a:pt x="60198" y="1594104"/>
                  </a:lnTo>
                  <a:lnTo>
                    <a:pt x="36754" y="1589377"/>
                  </a:lnTo>
                  <a:lnTo>
                    <a:pt x="17621" y="1576482"/>
                  </a:lnTo>
                  <a:lnTo>
                    <a:pt x="4726" y="1557349"/>
                  </a:lnTo>
                  <a:lnTo>
                    <a:pt x="0" y="1533906"/>
                  </a:lnTo>
                  <a:lnTo>
                    <a:pt x="0" y="60198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60"/>
          <p:cNvGrpSpPr/>
          <p:nvPr/>
        </p:nvGrpSpPr>
        <p:grpSpPr>
          <a:xfrm>
            <a:off x="1049302" y="4314830"/>
            <a:ext cx="3143272" cy="2143140"/>
            <a:chOff x="3227832" y="1603247"/>
            <a:chExt cx="2639695" cy="1597660"/>
          </a:xfrm>
        </p:grpSpPr>
        <p:sp>
          <p:nvSpPr>
            <p:cNvPr id="61" name="object 61"/>
            <p:cNvSpPr/>
            <p:nvPr/>
          </p:nvSpPr>
          <p:spPr>
            <a:xfrm>
              <a:off x="3227832" y="1603247"/>
              <a:ext cx="2639695" cy="1597660"/>
            </a:xfrm>
            <a:custGeom>
              <a:avLst/>
              <a:gdLst/>
              <a:ahLst/>
              <a:cxnLst/>
              <a:rect l="l" t="t" r="r" b="b"/>
              <a:pathLst>
                <a:path w="2639695" h="1597660">
                  <a:moveTo>
                    <a:pt x="2579243" y="0"/>
                  </a:moveTo>
                  <a:lnTo>
                    <a:pt x="60325" y="0"/>
                  </a:lnTo>
                  <a:lnTo>
                    <a:pt x="36808" y="4728"/>
                  </a:lnTo>
                  <a:lnTo>
                    <a:pt x="17637" y="17637"/>
                  </a:lnTo>
                  <a:lnTo>
                    <a:pt x="4728" y="36808"/>
                  </a:lnTo>
                  <a:lnTo>
                    <a:pt x="0" y="60325"/>
                  </a:lnTo>
                  <a:lnTo>
                    <a:pt x="0" y="1536827"/>
                  </a:lnTo>
                  <a:lnTo>
                    <a:pt x="4728" y="1560343"/>
                  </a:lnTo>
                  <a:lnTo>
                    <a:pt x="17637" y="1579514"/>
                  </a:lnTo>
                  <a:lnTo>
                    <a:pt x="36808" y="1592423"/>
                  </a:lnTo>
                  <a:lnTo>
                    <a:pt x="60325" y="1597152"/>
                  </a:lnTo>
                  <a:lnTo>
                    <a:pt x="2579243" y="1597152"/>
                  </a:lnTo>
                  <a:lnTo>
                    <a:pt x="2602759" y="1592423"/>
                  </a:lnTo>
                  <a:lnTo>
                    <a:pt x="2621930" y="1579514"/>
                  </a:lnTo>
                  <a:lnTo>
                    <a:pt x="2634839" y="1560343"/>
                  </a:lnTo>
                  <a:lnTo>
                    <a:pt x="2639568" y="1536827"/>
                  </a:lnTo>
                  <a:lnTo>
                    <a:pt x="2639568" y="60325"/>
                  </a:lnTo>
                  <a:lnTo>
                    <a:pt x="2634839" y="36808"/>
                  </a:lnTo>
                  <a:lnTo>
                    <a:pt x="2621930" y="17637"/>
                  </a:lnTo>
                  <a:lnTo>
                    <a:pt x="2602759" y="4728"/>
                  </a:lnTo>
                  <a:lnTo>
                    <a:pt x="2579243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27832" y="1603247"/>
              <a:ext cx="2639695" cy="1597660"/>
            </a:xfrm>
            <a:custGeom>
              <a:avLst/>
              <a:gdLst/>
              <a:ahLst/>
              <a:cxnLst/>
              <a:rect l="l" t="t" r="r" b="b"/>
              <a:pathLst>
                <a:path w="2639695" h="1597660">
                  <a:moveTo>
                    <a:pt x="0" y="60325"/>
                  </a:moveTo>
                  <a:lnTo>
                    <a:pt x="4728" y="36808"/>
                  </a:lnTo>
                  <a:lnTo>
                    <a:pt x="17637" y="17637"/>
                  </a:lnTo>
                  <a:lnTo>
                    <a:pt x="36808" y="4728"/>
                  </a:lnTo>
                  <a:lnTo>
                    <a:pt x="60325" y="0"/>
                  </a:lnTo>
                  <a:lnTo>
                    <a:pt x="2579243" y="0"/>
                  </a:lnTo>
                  <a:lnTo>
                    <a:pt x="2602759" y="4728"/>
                  </a:lnTo>
                  <a:lnTo>
                    <a:pt x="2621930" y="17637"/>
                  </a:lnTo>
                  <a:lnTo>
                    <a:pt x="2634839" y="36808"/>
                  </a:lnTo>
                  <a:lnTo>
                    <a:pt x="2639568" y="60325"/>
                  </a:lnTo>
                  <a:lnTo>
                    <a:pt x="2639568" y="1536827"/>
                  </a:lnTo>
                  <a:lnTo>
                    <a:pt x="2634839" y="1560343"/>
                  </a:lnTo>
                  <a:lnTo>
                    <a:pt x="2621930" y="1579514"/>
                  </a:lnTo>
                  <a:lnTo>
                    <a:pt x="2602759" y="1592423"/>
                  </a:lnTo>
                  <a:lnTo>
                    <a:pt x="2579243" y="1597152"/>
                  </a:lnTo>
                  <a:lnTo>
                    <a:pt x="60325" y="1597152"/>
                  </a:lnTo>
                  <a:lnTo>
                    <a:pt x="36808" y="1592423"/>
                  </a:lnTo>
                  <a:lnTo>
                    <a:pt x="17637" y="1579514"/>
                  </a:lnTo>
                  <a:lnTo>
                    <a:pt x="4728" y="1560343"/>
                  </a:lnTo>
                  <a:lnTo>
                    <a:pt x="0" y="1536827"/>
                  </a:lnTo>
                  <a:lnTo>
                    <a:pt x="0" y="60325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86"/>
          <p:cNvGrpSpPr/>
          <p:nvPr/>
        </p:nvGrpSpPr>
        <p:grpSpPr>
          <a:xfrm>
            <a:off x="6692904" y="4314830"/>
            <a:ext cx="3143272" cy="2143140"/>
            <a:chOff x="4608575" y="3349751"/>
            <a:chExt cx="2639695" cy="1533525"/>
          </a:xfrm>
        </p:grpSpPr>
        <p:sp>
          <p:nvSpPr>
            <p:cNvPr id="87" name="object 87"/>
            <p:cNvSpPr/>
            <p:nvPr/>
          </p:nvSpPr>
          <p:spPr>
            <a:xfrm>
              <a:off x="4608575" y="3349751"/>
              <a:ext cx="2639695" cy="1533525"/>
            </a:xfrm>
            <a:custGeom>
              <a:avLst/>
              <a:gdLst/>
              <a:ahLst/>
              <a:cxnLst/>
              <a:rect l="l" t="t" r="r" b="b"/>
              <a:pathLst>
                <a:path w="2639695" h="1533525">
                  <a:moveTo>
                    <a:pt x="2581656" y="0"/>
                  </a:moveTo>
                  <a:lnTo>
                    <a:pt x="57912" y="0"/>
                  </a:lnTo>
                  <a:lnTo>
                    <a:pt x="35361" y="4548"/>
                  </a:lnTo>
                  <a:lnTo>
                    <a:pt x="16954" y="16954"/>
                  </a:lnTo>
                  <a:lnTo>
                    <a:pt x="4548" y="35361"/>
                  </a:lnTo>
                  <a:lnTo>
                    <a:pt x="0" y="57912"/>
                  </a:lnTo>
                  <a:lnTo>
                    <a:pt x="0" y="1475232"/>
                  </a:lnTo>
                  <a:lnTo>
                    <a:pt x="4548" y="1497782"/>
                  </a:lnTo>
                  <a:lnTo>
                    <a:pt x="16954" y="1516189"/>
                  </a:lnTo>
                  <a:lnTo>
                    <a:pt x="35361" y="1528595"/>
                  </a:lnTo>
                  <a:lnTo>
                    <a:pt x="57912" y="1533144"/>
                  </a:lnTo>
                  <a:lnTo>
                    <a:pt x="2581656" y="1533144"/>
                  </a:lnTo>
                  <a:lnTo>
                    <a:pt x="2604206" y="1528595"/>
                  </a:lnTo>
                  <a:lnTo>
                    <a:pt x="2622613" y="1516189"/>
                  </a:lnTo>
                  <a:lnTo>
                    <a:pt x="2635019" y="1497782"/>
                  </a:lnTo>
                  <a:lnTo>
                    <a:pt x="2639568" y="1475232"/>
                  </a:lnTo>
                  <a:lnTo>
                    <a:pt x="2639568" y="57912"/>
                  </a:lnTo>
                  <a:lnTo>
                    <a:pt x="2635019" y="35361"/>
                  </a:lnTo>
                  <a:lnTo>
                    <a:pt x="2622613" y="16954"/>
                  </a:lnTo>
                  <a:lnTo>
                    <a:pt x="2604206" y="4548"/>
                  </a:lnTo>
                  <a:lnTo>
                    <a:pt x="2581656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08575" y="3349751"/>
              <a:ext cx="2639695" cy="1533525"/>
            </a:xfrm>
            <a:custGeom>
              <a:avLst/>
              <a:gdLst/>
              <a:ahLst/>
              <a:cxnLst/>
              <a:rect l="l" t="t" r="r" b="b"/>
              <a:pathLst>
                <a:path w="2639695" h="1533525">
                  <a:moveTo>
                    <a:pt x="0" y="57912"/>
                  </a:moveTo>
                  <a:lnTo>
                    <a:pt x="4548" y="35361"/>
                  </a:lnTo>
                  <a:lnTo>
                    <a:pt x="16954" y="16954"/>
                  </a:lnTo>
                  <a:lnTo>
                    <a:pt x="35361" y="4548"/>
                  </a:lnTo>
                  <a:lnTo>
                    <a:pt x="57912" y="0"/>
                  </a:lnTo>
                  <a:lnTo>
                    <a:pt x="2581656" y="0"/>
                  </a:lnTo>
                  <a:lnTo>
                    <a:pt x="2604206" y="4548"/>
                  </a:lnTo>
                  <a:lnTo>
                    <a:pt x="2622613" y="16954"/>
                  </a:lnTo>
                  <a:lnTo>
                    <a:pt x="2635019" y="35361"/>
                  </a:lnTo>
                  <a:lnTo>
                    <a:pt x="2639568" y="57912"/>
                  </a:lnTo>
                  <a:lnTo>
                    <a:pt x="2639568" y="1475232"/>
                  </a:lnTo>
                  <a:lnTo>
                    <a:pt x="2635019" y="1497782"/>
                  </a:lnTo>
                  <a:lnTo>
                    <a:pt x="2622613" y="1516189"/>
                  </a:lnTo>
                  <a:lnTo>
                    <a:pt x="2604206" y="1528595"/>
                  </a:lnTo>
                  <a:lnTo>
                    <a:pt x="2581656" y="1533144"/>
                  </a:lnTo>
                  <a:lnTo>
                    <a:pt x="57912" y="1533144"/>
                  </a:lnTo>
                  <a:lnTo>
                    <a:pt x="35361" y="1528595"/>
                  </a:lnTo>
                  <a:lnTo>
                    <a:pt x="16954" y="1516189"/>
                  </a:lnTo>
                  <a:lnTo>
                    <a:pt x="4548" y="1497782"/>
                  </a:lnTo>
                  <a:lnTo>
                    <a:pt x="0" y="1475232"/>
                  </a:lnTo>
                  <a:lnTo>
                    <a:pt x="0" y="57912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0" name="object 2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20</a:t>
            </a:fld>
            <a:endParaRPr spc="-60" dirty="0"/>
          </a:p>
        </p:txBody>
      </p:sp>
      <p:sp>
        <p:nvSpPr>
          <p:cNvPr id="221" name="TextBox 220"/>
          <p:cNvSpPr txBox="1"/>
          <p:nvPr/>
        </p:nvSpPr>
        <p:spPr>
          <a:xfrm>
            <a:off x="463295" y="278913"/>
            <a:ext cx="111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008169" y="145731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137,3 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121268" y="1528748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млн рублей</a:t>
            </a:r>
            <a:endParaRPr lang="ru-RU" sz="1600" dirty="0"/>
          </a:p>
        </p:txBody>
      </p:sp>
      <p:sp>
        <p:nvSpPr>
          <p:cNvPr id="239" name="object 133"/>
          <p:cNvSpPr/>
          <p:nvPr/>
        </p:nvSpPr>
        <p:spPr>
          <a:xfrm>
            <a:off x="3692508" y="2100252"/>
            <a:ext cx="714380" cy="574348"/>
          </a:xfrm>
          <a:prstGeom prst="rect">
            <a:avLst/>
          </a:prstGeom>
          <a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3E2AA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478326" y="217169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36,6</a:t>
            </a:r>
            <a:endParaRPr lang="ru-RU" sz="2800" b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978920" y="224312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млн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рублей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4692640" y="2600318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itchFamily="34" charset="0"/>
              </a:rPr>
              <a:t>Отсыпка действующих мест захоронения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189" name="object 4"/>
          <p:cNvSpPr/>
          <p:nvPr/>
        </p:nvSpPr>
        <p:spPr>
          <a:xfrm>
            <a:off x="395325" y="1035761"/>
            <a:ext cx="2344293" cy="427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5"/>
          <p:cNvSpPr/>
          <p:nvPr/>
        </p:nvSpPr>
        <p:spPr>
          <a:xfrm>
            <a:off x="2611882" y="1035761"/>
            <a:ext cx="2280539" cy="427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6"/>
          <p:cNvSpPr/>
          <p:nvPr/>
        </p:nvSpPr>
        <p:spPr>
          <a:xfrm>
            <a:off x="4797805" y="1035761"/>
            <a:ext cx="422656" cy="427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7"/>
          <p:cNvSpPr/>
          <p:nvPr/>
        </p:nvSpPr>
        <p:spPr>
          <a:xfrm>
            <a:off x="5114797" y="1035761"/>
            <a:ext cx="1759457" cy="427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8"/>
          <p:cNvSpPr/>
          <p:nvPr/>
        </p:nvSpPr>
        <p:spPr>
          <a:xfrm>
            <a:off x="6692904" y="1028682"/>
            <a:ext cx="2721482" cy="427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49"/>
          <p:cNvSpPr/>
          <p:nvPr/>
        </p:nvSpPr>
        <p:spPr>
          <a:xfrm>
            <a:off x="6978656" y="5743590"/>
            <a:ext cx="500066" cy="448803"/>
          </a:xfrm>
          <a:custGeom>
            <a:avLst/>
            <a:gdLst/>
            <a:ahLst/>
            <a:cxnLst/>
            <a:rect l="l" t="t" r="r" b="b"/>
            <a:pathLst>
              <a:path w="476250" h="430530">
                <a:moveTo>
                  <a:pt x="78828" y="350443"/>
                </a:moveTo>
                <a:lnTo>
                  <a:pt x="78206" y="335343"/>
                </a:lnTo>
                <a:lnTo>
                  <a:pt x="73901" y="303225"/>
                </a:lnTo>
                <a:lnTo>
                  <a:pt x="63563" y="275018"/>
                </a:lnTo>
                <a:lnTo>
                  <a:pt x="63563" y="350443"/>
                </a:lnTo>
                <a:lnTo>
                  <a:pt x="61569" y="359143"/>
                </a:lnTo>
                <a:lnTo>
                  <a:pt x="56248" y="366001"/>
                </a:lnTo>
                <a:lnTo>
                  <a:pt x="48552" y="370522"/>
                </a:lnTo>
                <a:lnTo>
                  <a:pt x="39420" y="372135"/>
                </a:lnTo>
                <a:lnTo>
                  <a:pt x="30264" y="370522"/>
                </a:lnTo>
                <a:lnTo>
                  <a:pt x="22555" y="366001"/>
                </a:lnTo>
                <a:lnTo>
                  <a:pt x="17233" y="359143"/>
                </a:lnTo>
                <a:lnTo>
                  <a:pt x="15252" y="350443"/>
                </a:lnTo>
                <a:lnTo>
                  <a:pt x="17233" y="323215"/>
                </a:lnTo>
                <a:lnTo>
                  <a:pt x="22555" y="297802"/>
                </a:lnTo>
                <a:lnTo>
                  <a:pt x="30264" y="279031"/>
                </a:lnTo>
                <a:lnTo>
                  <a:pt x="39420" y="271691"/>
                </a:lnTo>
                <a:lnTo>
                  <a:pt x="48552" y="279031"/>
                </a:lnTo>
                <a:lnTo>
                  <a:pt x="56248" y="297802"/>
                </a:lnTo>
                <a:lnTo>
                  <a:pt x="61569" y="323215"/>
                </a:lnTo>
                <a:lnTo>
                  <a:pt x="63563" y="350443"/>
                </a:lnTo>
                <a:lnTo>
                  <a:pt x="63563" y="275018"/>
                </a:lnTo>
                <a:lnTo>
                  <a:pt x="62344" y="271691"/>
                </a:lnTo>
                <a:lnTo>
                  <a:pt x="62191" y="271310"/>
                </a:lnTo>
                <a:lnTo>
                  <a:pt x="39420" y="256832"/>
                </a:lnTo>
                <a:lnTo>
                  <a:pt x="16624" y="271310"/>
                </a:lnTo>
                <a:lnTo>
                  <a:pt x="4927" y="303225"/>
                </a:lnTo>
                <a:lnTo>
                  <a:pt x="609" y="335343"/>
                </a:lnTo>
                <a:lnTo>
                  <a:pt x="0" y="350443"/>
                </a:lnTo>
                <a:lnTo>
                  <a:pt x="2273" y="362724"/>
                </a:lnTo>
                <a:lnTo>
                  <a:pt x="8737" y="373291"/>
                </a:lnTo>
                <a:lnTo>
                  <a:pt x="18770" y="381279"/>
                </a:lnTo>
                <a:lnTo>
                  <a:pt x="31788" y="385838"/>
                </a:lnTo>
                <a:lnTo>
                  <a:pt x="31788" y="426923"/>
                </a:lnTo>
                <a:lnTo>
                  <a:pt x="35598" y="429209"/>
                </a:lnTo>
                <a:lnTo>
                  <a:pt x="43230" y="429209"/>
                </a:lnTo>
                <a:lnTo>
                  <a:pt x="47040" y="426923"/>
                </a:lnTo>
                <a:lnTo>
                  <a:pt x="47040" y="385838"/>
                </a:lnTo>
                <a:lnTo>
                  <a:pt x="60045" y="381279"/>
                </a:lnTo>
                <a:lnTo>
                  <a:pt x="70078" y="373291"/>
                </a:lnTo>
                <a:lnTo>
                  <a:pt x="70777" y="372135"/>
                </a:lnTo>
                <a:lnTo>
                  <a:pt x="76542" y="362724"/>
                </a:lnTo>
                <a:lnTo>
                  <a:pt x="78828" y="350443"/>
                </a:lnTo>
                <a:close/>
              </a:path>
              <a:path w="476250" h="430530">
                <a:moveTo>
                  <a:pt x="95351" y="216890"/>
                </a:moveTo>
                <a:lnTo>
                  <a:pt x="91541" y="214604"/>
                </a:lnTo>
                <a:lnTo>
                  <a:pt x="50850" y="214604"/>
                </a:lnTo>
                <a:lnTo>
                  <a:pt x="47040" y="216890"/>
                </a:lnTo>
                <a:lnTo>
                  <a:pt x="47040" y="239712"/>
                </a:lnTo>
                <a:lnTo>
                  <a:pt x="50850" y="243141"/>
                </a:lnTo>
                <a:lnTo>
                  <a:pt x="59753" y="243141"/>
                </a:lnTo>
                <a:lnTo>
                  <a:pt x="63563" y="239712"/>
                </a:lnTo>
                <a:lnTo>
                  <a:pt x="63563" y="228307"/>
                </a:lnTo>
                <a:lnTo>
                  <a:pt x="78828" y="228307"/>
                </a:lnTo>
                <a:lnTo>
                  <a:pt x="78828" y="268262"/>
                </a:lnTo>
                <a:lnTo>
                  <a:pt x="82638" y="271703"/>
                </a:lnTo>
                <a:lnTo>
                  <a:pt x="91541" y="271703"/>
                </a:lnTo>
                <a:lnTo>
                  <a:pt x="95351" y="268262"/>
                </a:lnTo>
                <a:lnTo>
                  <a:pt x="95351" y="216890"/>
                </a:lnTo>
                <a:close/>
              </a:path>
              <a:path w="476250" h="430530">
                <a:moveTo>
                  <a:pt x="95351" y="131279"/>
                </a:moveTo>
                <a:lnTo>
                  <a:pt x="91541" y="127850"/>
                </a:lnTo>
                <a:lnTo>
                  <a:pt x="78828" y="127850"/>
                </a:lnTo>
                <a:lnTo>
                  <a:pt x="78828" y="142684"/>
                </a:lnTo>
                <a:lnTo>
                  <a:pt x="78828" y="171221"/>
                </a:lnTo>
                <a:lnTo>
                  <a:pt x="63563" y="171221"/>
                </a:lnTo>
                <a:lnTo>
                  <a:pt x="63563" y="142684"/>
                </a:lnTo>
                <a:lnTo>
                  <a:pt x="78828" y="142684"/>
                </a:lnTo>
                <a:lnTo>
                  <a:pt x="78828" y="127850"/>
                </a:lnTo>
                <a:lnTo>
                  <a:pt x="50850" y="127850"/>
                </a:lnTo>
                <a:lnTo>
                  <a:pt x="47040" y="131279"/>
                </a:lnTo>
                <a:lnTo>
                  <a:pt x="47040" y="182638"/>
                </a:lnTo>
                <a:lnTo>
                  <a:pt x="50850" y="184924"/>
                </a:lnTo>
                <a:lnTo>
                  <a:pt x="91541" y="184924"/>
                </a:lnTo>
                <a:lnTo>
                  <a:pt x="95351" y="182638"/>
                </a:lnTo>
                <a:lnTo>
                  <a:pt x="95351" y="171221"/>
                </a:lnTo>
                <a:lnTo>
                  <a:pt x="95351" y="142684"/>
                </a:lnTo>
                <a:lnTo>
                  <a:pt x="95351" y="131279"/>
                </a:lnTo>
                <a:close/>
              </a:path>
              <a:path w="476250" h="430530">
                <a:moveTo>
                  <a:pt x="111887" y="87922"/>
                </a:moveTo>
                <a:lnTo>
                  <a:pt x="108064" y="84480"/>
                </a:lnTo>
                <a:lnTo>
                  <a:pt x="2540" y="84480"/>
                </a:lnTo>
                <a:lnTo>
                  <a:pt x="0" y="87922"/>
                </a:lnTo>
                <a:lnTo>
                  <a:pt x="0" y="239712"/>
                </a:lnTo>
                <a:lnTo>
                  <a:pt x="2540" y="243141"/>
                </a:lnTo>
                <a:lnTo>
                  <a:pt x="11442" y="243141"/>
                </a:lnTo>
                <a:lnTo>
                  <a:pt x="15252" y="239712"/>
                </a:lnTo>
                <a:lnTo>
                  <a:pt x="15252" y="99314"/>
                </a:lnTo>
                <a:lnTo>
                  <a:pt x="108064" y="99314"/>
                </a:lnTo>
                <a:lnTo>
                  <a:pt x="111887" y="95885"/>
                </a:lnTo>
                <a:lnTo>
                  <a:pt x="111887" y="87922"/>
                </a:lnTo>
                <a:close/>
              </a:path>
              <a:path w="476250" h="430530">
                <a:moveTo>
                  <a:pt x="223774" y="216890"/>
                </a:moveTo>
                <a:lnTo>
                  <a:pt x="219964" y="214604"/>
                </a:lnTo>
                <a:lnTo>
                  <a:pt x="207238" y="214604"/>
                </a:lnTo>
                <a:lnTo>
                  <a:pt x="207238" y="228307"/>
                </a:lnTo>
                <a:lnTo>
                  <a:pt x="207238" y="256832"/>
                </a:lnTo>
                <a:lnTo>
                  <a:pt x="191973" y="256832"/>
                </a:lnTo>
                <a:lnTo>
                  <a:pt x="191973" y="228307"/>
                </a:lnTo>
                <a:lnTo>
                  <a:pt x="207238" y="228307"/>
                </a:lnTo>
                <a:lnTo>
                  <a:pt x="207238" y="214604"/>
                </a:lnTo>
                <a:lnTo>
                  <a:pt x="179260" y="214604"/>
                </a:lnTo>
                <a:lnTo>
                  <a:pt x="175450" y="216890"/>
                </a:lnTo>
                <a:lnTo>
                  <a:pt x="175450" y="268262"/>
                </a:lnTo>
                <a:lnTo>
                  <a:pt x="179260" y="271691"/>
                </a:lnTo>
                <a:lnTo>
                  <a:pt x="219964" y="271691"/>
                </a:lnTo>
                <a:lnTo>
                  <a:pt x="223774" y="268262"/>
                </a:lnTo>
                <a:lnTo>
                  <a:pt x="223774" y="256832"/>
                </a:lnTo>
                <a:lnTo>
                  <a:pt x="223774" y="228307"/>
                </a:lnTo>
                <a:lnTo>
                  <a:pt x="223774" y="216890"/>
                </a:lnTo>
                <a:close/>
              </a:path>
              <a:path w="476250" h="430530">
                <a:moveTo>
                  <a:pt x="223774" y="131279"/>
                </a:moveTo>
                <a:lnTo>
                  <a:pt x="219964" y="127850"/>
                </a:lnTo>
                <a:lnTo>
                  <a:pt x="207238" y="127850"/>
                </a:lnTo>
                <a:lnTo>
                  <a:pt x="207238" y="142684"/>
                </a:lnTo>
                <a:lnTo>
                  <a:pt x="207238" y="171221"/>
                </a:lnTo>
                <a:lnTo>
                  <a:pt x="191973" y="171221"/>
                </a:lnTo>
                <a:lnTo>
                  <a:pt x="191973" y="142684"/>
                </a:lnTo>
                <a:lnTo>
                  <a:pt x="207238" y="142684"/>
                </a:lnTo>
                <a:lnTo>
                  <a:pt x="207238" y="127850"/>
                </a:lnTo>
                <a:lnTo>
                  <a:pt x="179260" y="127850"/>
                </a:lnTo>
                <a:lnTo>
                  <a:pt x="175450" y="131279"/>
                </a:lnTo>
                <a:lnTo>
                  <a:pt x="175450" y="182638"/>
                </a:lnTo>
                <a:lnTo>
                  <a:pt x="179260" y="184924"/>
                </a:lnTo>
                <a:lnTo>
                  <a:pt x="219964" y="184924"/>
                </a:lnTo>
                <a:lnTo>
                  <a:pt x="223774" y="182638"/>
                </a:lnTo>
                <a:lnTo>
                  <a:pt x="223774" y="171221"/>
                </a:lnTo>
                <a:lnTo>
                  <a:pt x="223774" y="142684"/>
                </a:lnTo>
                <a:lnTo>
                  <a:pt x="223774" y="131279"/>
                </a:lnTo>
                <a:close/>
              </a:path>
              <a:path w="476250" h="430530">
                <a:moveTo>
                  <a:pt x="223774" y="44538"/>
                </a:moveTo>
                <a:lnTo>
                  <a:pt x="219964" y="41097"/>
                </a:lnTo>
                <a:lnTo>
                  <a:pt x="207238" y="41097"/>
                </a:lnTo>
                <a:lnTo>
                  <a:pt x="207238" y="55930"/>
                </a:lnTo>
                <a:lnTo>
                  <a:pt x="207238" y="84480"/>
                </a:lnTo>
                <a:lnTo>
                  <a:pt x="191973" y="84480"/>
                </a:lnTo>
                <a:lnTo>
                  <a:pt x="191973" y="55930"/>
                </a:lnTo>
                <a:lnTo>
                  <a:pt x="207238" y="55930"/>
                </a:lnTo>
                <a:lnTo>
                  <a:pt x="207238" y="41097"/>
                </a:lnTo>
                <a:lnTo>
                  <a:pt x="179260" y="41097"/>
                </a:lnTo>
                <a:lnTo>
                  <a:pt x="175450" y="44538"/>
                </a:lnTo>
                <a:lnTo>
                  <a:pt x="175450" y="95885"/>
                </a:lnTo>
                <a:lnTo>
                  <a:pt x="179260" y="99314"/>
                </a:lnTo>
                <a:lnTo>
                  <a:pt x="219964" y="99314"/>
                </a:lnTo>
                <a:lnTo>
                  <a:pt x="223774" y="95885"/>
                </a:lnTo>
                <a:lnTo>
                  <a:pt x="223774" y="84480"/>
                </a:lnTo>
                <a:lnTo>
                  <a:pt x="223774" y="55930"/>
                </a:lnTo>
                <a:lnTo>
                  <a:pt x="223774" y="44538"/>
                </a:lnTo>
                <a:close/>
              </a:path>
              <a:path w="476250" h="430530">
                <a:moveTo>
                  <a:pt x="247929" y="349313"/>
                </a:moveTo>
                <a:lnTo>
                  <a:pt x="246659" y="347027"/>
                </a:lnTo>
                <a:lnTo>
                  <a:pt x="245376" y="345884"/>
                </a:lnTo>
                <a:lnTo>
                  <a:pt x="242836" y="342455"/>
                </a:lnTo>
                <a:lnTo>
                  <a:pt x="236486" y="342455"/>
                </a:lnTo>
                <a:lnTo>
                  <a:pt x="233946" y="345884"/>
                </a:lnTo>
                <a:lnTo>
                  <a:pt x="232676" y="347027"/>
                </a:lnTo>
                <a:lnTo>
                  <a:pt x="231406" y="349313"/>
                </a:lnTo>
                <a:lnTo>
                  <a:pt x="231406" y="352729"/>
                </a:lnTo>
                <a:lnTo>
                  <a:pt x="232676" y="353872"/>
                </a:lnTo>
                <a:lnTo>
                  <a:pt x="233946" y="356158"/>
                </a:lnTo>
                <a:lnTo>
                  <a:pt x="235216" y="357301"/>
                </a:lnTo>
                <a:lnTo>
                  <a:pt x="237756" y="358432"/>
                </a:lnTo>
                <a:lnTo>
                  <a:pt x="241566" y="358432"/>
                </a:lnTo>
                <a:lnTo>
                  <a:pt x="244106" y="357301"/>
                </a:lnTo>
                <a:lnTo>
                  <a:pt x="245376" y="356158"/>
                </a:lnTo>
                <a:lnTo>
                  <a:pt x="246659" y="353872"/>
                </a:lnTo>
                <a:lnTo>
                  <a:pt x="247929" y="352729"/>
                </a:lnTo>
                <a:lnTo>
                  <a:pt x="247929" y="349313"/>
                </a:lnTo>
                <a:close/>
              </a:path>
              <a:path w="476250" h="430530">
                <a:moveTo>
                  <a:pt x="303860" y="216890"/>
                </a:moveTo>
                <a:lnTo>
                  <a:pt x="300050" y="214604"/>
                </a:lnTo>
                <a:lnTo>
                  <a:pt x="287337" y="214604"/>
                </a:lnTo>
                <a:lnTo>
                  <a:pt x="287337" y="228307"/>
                </a:lnTo>
                <a:lnTo>
                  <a:pt x="287337" y="256832"/>
                </a:lnTo>
                <a:lnTo>
                  <a:pt x="272072" y="256832"/>
                </a:lnTo>
                <a:lnTo>
                  <a:pt x="272072" y="228307"/>
                </a:lnTo>
                <a:lnTo>
                  <a:pt x="287337" y="228307"/>
                </a:lnTo>
                <a:lnTo>
                  <a:pt x="287337" y="214604"/>
                </a:lnTo>
                <a:lnTo>
                  <a:pt x="259359" y="214604"/>
                </a:lnTo>
                <a:lnTo>
                  <a:pt x="255549" y="216890"/>
                </a:lnTo>
                <a:lnTo>
                  <a:pt x="255549" y="268262"/>
                </a:lnTo>
                <a:lnTo>
                  <a:pt x="259359" y="271691"/>
                </a:lnTo>
                <a:lnTo>
                  <a:pt x="300050" y="271691"/>
                </a:lnTo>
                <a:lnTo>
                  <a:pt x="303860" y="268262"/>
                </a:lnTo>
                <a:lnTo>
                  <a:pt x="303860" y="256832"/>
                </a:lnTo>
                <a:lnTo>
                  <a:pt x="303860" y="228307"/>
                </a:lnTo>
                <a:lnTo>
                  <a:pt x="303860" y="216890"/>
                </a:lnTo>
                <a:close/>
              </a:path>
              <a:path w="476250" h="430530">
                <a:moveTo>
                  <a:pt x="303860" y="131279"/>
                </a:moveTo>
                <a:lnTo>
                  <a:pt x="300050" y="127850"/>
                </a:lnTo>
                <a:lnTo>
                  <a:pt x="287337" y="127850"/>
                </a:lnTo>
                <a:lnTo>
                  <a:pt x="287337" y="142684"/>
                </a:lnTo>
                <a:lnTo>
                  <a:pt x="287337" y="171221"/>
                </a:lnTo>
                <a:lnTo>
                  <a:pt x="272072" y="171221"/>
                </a:lnTo>
                <a:lnTo>
                  <a:pt x="272072" y="142684"/>
                </a:lnTo>
                <a:lnTo>
                  <a:pt x="287337" y="142684"/>
                </a:lnTo>
                <a:lnTo>
                  <a:pt x="287337" y="127850"/>
                </a:lnTo>
                <a:lnTo>
                  <a:pt x="259359" y="127850"/>
                </a:lnTo>
                <a:lnTo>
                  <a:pt x="255549" y="131279"/>
                </a:lnTo>
                <a:lnTo>
                  <a:pt x="255549" y="182638"/>
                </a:lnTo>
                <a:lnTo>
                  <a:pt x="259359" y="184924"/>
                </a:lnTo>
                <a:lnTo>
                  <a:pt x="300050" y="184924"/>
                </a:lnTo>
                <a:lnTo>
                  <a:pt x="303860" y="182638"/>
                </a:lnTo>
                <a:lnTo>
                  <a:pt x="303860" y="171221"/>
                </a:lnTo>
                <a:lnTo>
                  <a:pt x="303860" y="142684"/>
                </a:lnTo>
                <a:lnTo>
                  <a:pt x="303860" y="131279"/>
                </a:lnTo>
                <a:close/>
              </a:path>
              <a:path w="476250" h="430530">
                <a:moveTo>
                  <a:pt x="303860" y="44538"/>
                </a:moveTo>
                <a:lnTo>
                  <a:pt x="300050" y="41097"/>
                </a:lnTo>
                <a:lnTo>
                  <a:pt x="287337" y="41097"/>
                </a:lnTo>
                <a:lnTo>
                  <a:pt x="287337" y="55930"/>
                </a:lnTo>
                <a:lnTo>
                  <a:pt x="287337" y="84480"/>
                </a:lnTo>
                <a:lnTo>
                  <a:pt x="272072" y="84480"/>
                </a:lnTo>
                <a:lnTo>
                  <a:pt x="272072" y="55930"/>
                </a:lnTo>
                <a:lnTo>
                  <a:pt x="287337" y="55930"/>
                </a:lnTo>
                <a:lnTo>
                  <a:pt x="287337" y="41097"/>
                </a:lnTo>
                <a:lnTo>
                  <a:pt x="259359" y="41097"/>
                </a:lnTo>
                <a:lnTo>
                  <a:pt x="255549" y="44538"/>
                </a:lnTo>
                <a:lnTo>
                  <a:pt x="255549" y="95885"/>
                </a:lnTo>
                <a:lnTo>
                  <a:pt x="259359" y="99314"/>
                </a:lnTo>
                <a:lnTo>
                  <a:pt x="300050" y="99314"/>
                </a:lnTo>
                <a:lnTo>
                  <a:pt x="303860" y="95885"/>
                </a:lnTo>
                <a:lnTo>
                  <a:pt x="303860" y="84480"/>
                </a:lnTo>
                <a:lnTo>
                  <a:pt x="303860" y="55930"/>
                </a:lnTo>
                <a:lnTo>
                  <a:pt x="303860" y="44538"/>
                </a:lnTo>
                <a:close/>
              </a:path>
              <a:path w="476250" h="430530">
                <a:moveTo>
                  <a:pt x="319125" y="303644"/>
                </a:moveTo>
                <a:lnTo>
                  <a:pt x="316585" y="300215"/>
                </a:lnTo>
                <a:lnTo>
                  <a:pt x="162737" y="300215"/>
                </a:lnTo>
                <a:lnTo>
                  <a:pt x="158927" y="303644"/>
                </a:lnTo>
                <a:lnTo>
                  <a:pt x="158927" y="311632"/>
                </a:lnTo>
                <a:lnTo>
                  <a:pt x="162737" y="315061"/>
                </a:lnTo>
                <a:lnTo>
                  <a:pt x="191973" y="315061"/>
                </a:lnTo>
                <a:lnTo>
                  <a:pt x="191973" y="383552"/>
                </a:lnTo>
                <a:lnTo>
                  <a:pt x="195795" y="386981"/>
                </a:lnTo>
                <a:lnTo>
                  <a:pt x="203428" y="386981"/>
                </a:lnTo>
                <a:lnTo>
                  <a:pt x="207238" y="383552"/>
                </a:lnTo>
                <a:lnTo>
                  <a:pt x="207238" y="315061"/>
                </a:lnTo>
                <a:lnTo>
                  <a:pt x="272059" y="315061"/>
                </a:lnTo>
                <a:lnTo>
                  <a:pt x="272059" y="383552"/>
                </a:lnTo>
                <a:lnTo>
                  <a:pt x="275869" y="386981"/>
                </a:lnTo>
                <a:lnTo>
                  <a:pt x="283527" y="386981"/>
                </a:lnTo>
                <a:lnTo>
                  <a:pt x="287337" y="383552"/>
                </a:lnTo>
                <a:lnTo>
                  <a:pt x="287337" y="315061"/>
                </a:lnTo>
                <a:lnTo>
                  <a:pt x="316585" y="315061"/>
                </a:lnTo>
                <a:lnTo>
                  <a:pt x="319125" y="311632"/>
                </a:lnTo>
                <a:lnTo>
                  <a:pt x="319125" y="303644"/>
                </a:lnTo>
                <a:close/>
              </a:path>
              <a:path w="476250" h="430530">
                <a:moveTo>
                  <a:pt x="352171" y="404101"/>
                </a:moveTo>
                <a:lnTo>
                  <a:pt x="348361" y="400672"/>
                </a:lnTo>
                <a:lnTo>
                  <a:pt x="115697" y="400672"/>
                </a:lnTo>
                <a:lnTo>
                  <a:pt x="111887" y="404101"/>
                </a:lnTo>
                <a:lnTo>
                  <a:pt x="111887" y="426923"/>
                </a:lnTo>
                <a:lnTo>
                  <a:pt x="115697" y="430352"/>
                </a:lnTo>
                <a:lnTo>
                  <a:pt x="123317" y="430352"/>
                </a:lnTo>
                <a:lnTo>
                  <a:pt x="127127" y="426923"/>
                </a:lnTo>
                <a:lnTo>
                  <a:pt x="127127" y="415518"/>
                </a:lnTo>
                <a:lnTo>
                  <a:pt x="348361" y="415518"/>
                </a:lnTo>
                <a:lnTo>
                  <a:pt x="352171" y="412089"/>
                </a:lnTo>
                <a:lnTo>
                  <a:pt x="352171" y="404101"/>
                </a:lnTo>
                <a:close/>
              </a:path>
              <a:path w="476250" h="430530">
                <a:moveTo>
                  <a:pt x="352171" y="2298"/>
                </a:moveTo>
                <a:lnTo>
                  <a:pt x="348361" y="0"/>
                </a:lnTo>
                <a:lnTo>
                  <a:pt x="130937" y="0"/>
                </a:lnTo>
                <a:lnTo>
                  <a:pt x="127127" y="2298"/>
                </a:lnTo>
                <a:lnTo>
                  <a:pt x="127127" y="383552"/>
                </a:lnTo>
                <a:lnTo>
                  <a:pt x="130937" y="386981"/>
                </a:lnTo>
                <a:lnTo>
                  <a:pt x="139852" y="386981"/>
                </a:lnTo>
                <a:lnTo>
                  <a:pt x="143675" y="383552"/>
                </a:lnTo>
                <a:lnTo>
                  <a:pt x="143675" y="12560"/>
                </a:lnTo>
                <a:lnTo>
                  <a:pt x="335648" y="12560"/>
                </a:lnTo>
                <a:lnTo>
                  <a:pt x="335648" y="383552"/>
                </a:lnTo>
                <a:lnTo>
                  <a:pt x="339458" y="386981"/>
                </a:lnTo>
                <a:lnTo>
                  <a:pt x="348361" y="386981"/>
                </a:lnTo>
                <a:lnTo>
                  <a:pt x="352171" y="383552"/>
                </a:lnTo>
                <a:lnTo>
                  <a:pt x="352171" y="2298"/>
                </a:lnTo>
                <a:close/>
              </a:path>
              <a:path w="476250" h="430530">
                <a:moveTo>
                  <a:pt x="432282" y="303644"/>
                </a:moveTo>
                <a:lnTo>
                  <a:pt x="428472" y="300215"/>
                </a:lnTo>
                <a:lnTo>
                  <a:pt x="415747" y="300215"/>
                </a:lnTo>
                <a:lnTo>
                  <a:pt x="415747" y="315061"/>
                </a:lnTo>
                <a:lnTo>
                  <a:pt x="415747" y="343598"/>
                </a:lnTo>
                <a:lnTo>
                  <a:pt x="399211" y="343598"/>
                </a:lnTo>
                <a:lnTo>
                  <a:pt x="399211" y="315061"/>
                </a:lnTo>
                <a:lnTo>
                  <a:pt x="415747" y="315061"/>
                </a:lnTo>
                <a:lnTo>
                  <a:pt x="415747" y="300215"/>
                </a:lnTo>
                <a:lnTo>
                  <a:pt x="387769" y="300215"/>
                </a:lnTo>
                <a:lnTo>
                  <a:pt x="383959" y="303644"/>
                </a:lnTo>
                <a:lnTo>
                  <a:pt x="383959" y="355015"/>
                </a:lnTo>
                <a:lnTo>
                  <a:pt x="387769" y="358432"/>
                </a:lnTo>
                <a:lnTo>
                  <a:pt x="428472" y="358432"/>
                </a:lnTo>
                <a:lnTo>
                  <a:pt x="432282" y="355015"/>
                </a:lnTo>
                <a:lnTo>
                  <a:pt x="432282" y="343598"/>
                </a:lnTo>
                <a:lnTo>
                  <a:pt x="432282" y="315061"/>
                </a:lnTo>
                <a:lnTo>
                  <a:pt x="432282" y="303644"/>
                </a:lnTo>
                <a:close/>
              </a:path>
              <a:path w="476250" h="430530">
                <a:moveTo>
                  <a:pt x="432282" y="216890"/>
                </a:moveTo>
                <a:lnTo>
                  <a:pt x="428472" y="214604"/>
                </a:lnTo>
                <a:lnTo>
                  <a:pt x="415747" y="214604"/>
                </a:lnTo>
                <a:lnTo>
                  <a:pt x="415747" y="228307"/>
                </a:lnTo>
                <a:lnTo>
                  <a:pt x="415747" y="256832"/>
                </a:lnTo>
                <a:lnTo>
                  <a:pt x="399211" y="256832"/>
                </a:lnTo>
                <a:lnTo>
                  <a:pt x="399211" y="228307"/>
                </a:lnTo>
                <a:lnTo>
                  <a:pt x="415747" y="228307"/>
                </a:lnTo>
                <a:lnTo>
                  <a:pt x="415747" y="214604"/>
                </a:lnTo>
                <a:lnTo>
                  <a:pt x="387769" y="214604"/>
                </a:lnTo>
                <a:lnTo>
                  <a:pt x="383959" y="216890"/>
                </a:lnTo>
                <a:lnTo>
                  <a:pt x="383959" y="268262"/>
                </a:lnTo>
                <a:lnTo>
                  <a:pt x="387769" y="271691"/>
                </a:lnTo>
                <a:lnTo>
                  <a:pt x="428472" y="271691"/>
                </a:lnTo>
                <a:lnTo>
                  <a:pt x="432282" y="268262"/>
                </a:lnTo>
                <a:lnTo>
                  <a:pt x="432282" y="256832"/>
                </a:lnTo>
                <a:lnTo>
                  <a:pt x="432282" y="228307"/>
                </a:lnTo>
                <a:lnTo>
                  <a:pt x="432282" y="216890"/>
                </a:lnTo>
                <a:close/>
              </a:path>
              <a:path w="476250" h="430530">
                <a:moveTo>
                  <a:pt x="432282" y="131279"/>
                </a:moveTo>
                <a:lnTo>
                  <a:pt x="428472" y="127850"/>
                </a:lnTo>
                <a:lnTo>
                  <a:pt x="415747" y="127850"/>
                </a:lnTo>
                <a:lnTo>
                  <a:pt x="415747" y="142684"/>
                </a:lnTo>
                <a:lnTo>
                  <a:pt x="415747" y="171221"/>
                </a:lnTo>
                <a:lnTo>
                  <a:pt x="399211" y="171221"/>
                </a:lnTo>
                <a:lnTo>
                  <a:pt x="399211" y="142684"/>
                </a:lnTo>
                <a:lnTo>
                  <a:pt x="415747" y="142684"/>
                </a:lnTo>
                <a:lnTo>
                  <a:pt x="415747" y="127850"/>
                </a:lnTo>
                <a:lnTo>
                  <a:pt x="387769" y="127850"/>
                </a:lnTo>
                <a:lnTo>
                  <a:pt x="383959" y="131279"/>
                </a:lnTo>
                <a:lnTo>
                  <a:pt x="383959" y="182638"/>
                </a:lnTo>
                <a:lnTo>
                  <a:pt x="387769" y="184924"/>
                </a:lnTo>
                <a:lnTo>
                  <a:pt x="428472" y="184924"/>
                </a:lnTo>
                <a:lnTo>
                  <a:pt x="432282" y="182638"/>
                </a:lnTo>
                <a:lnTo>
                  <a:pt x="432282" y="171221"/>
                </a:lnTo>
                <a:lnTo>
                  <a:pt x="432282" y="142684"/>
                </a:lnTo>
                <a:lnTo>
                  <a:pt x="432282" y="131279"/>
                </a:lnTo>
                <a:close/>
              </a:path>
              <a:path w="476250" h="430530">
                <a:moveTo>
                  <a:pt x="476237" y="84480"/>
                </a:moveTo>
                <a:lnTo>
                  <a:pt x="371246" y="84480"/>
                </a:lnTo>
                <a:lnTo>
                  <a:pt x="367436" y="87909"/>
                </a:lnTo>
                <a:lnTo>
                  <a:pt x="367436" y="95885"/>
                </a:lnTo>
                <a:lnTo>
                  <a:pt x="371246" y="99314"/>
                </a:lnTo>
                <a:lnTo>
                  <a:pt x="464058" y="99314"/>
                </a:lnTo>
                <a:lnTo>
                  <a:pt x="464058" y="388124"/>
                </a:lnTo>
                <a:lnTo>
                  <a:pt x="464058" y="402958"/>
                </a:lnTo>
                <a:lnTo>
                  <a:pt x="464058" y="412089"/>
                </a:lnTo>
                <a:lnTo>
                  <a:pt x="460248" y="415518"/>
                </a:lnTo>
                <a:lnTo>
                  <a:pt x="387769" y="415518"/>
                </a:lnTo>
                <a:lnTo>
                  <a:pt x="383959" y="412089"/>
                </a:lnTo>
                <a:lnTo>
                  <a:pt x="383959" y="404101"/>
                </a:lnTo>
                <a:lnTo>
                  <a:pt x="387769" y="400672"/>
                </a:lnTo>
                <a:lnTo>
                  <a:pt x="392861" y="400672"/>
                </a:lnTo>
                <a:lnTo>
                  <a:pt x="395401" y="401815"/>
                </a:lnTo>
                <a:lnTo>
                  <a:pt x="396671" y="401815"/>
                </a:lnTo>
                <a:lnTo>
                  <a:pt x="397941" y="402958"/>
                </a:lnTo>
                <a:lnTo>
                  <a:pt x="400481" y="404101"/>
                </a:lnTo>
                <a:lnTo>
                  <a:pt x="405587" y="401815"/>
                </a:lnTo>
                <a:lnTo>
                  <a:pt x="406857" y="400672"/>
                </a:lnTo>
                <a:lnTo>
                  <a:pt x="408127" y="399529"/>
                </a:lnTo>
                <a:lnTo>
                  <a:pt x="408127" y="397256"/>
                </a:lnTo>
                <a:lnTo>
                  <a:pt x="409397" y="391541"/>
                </a:lnTo>
                <a:lnTo>
                  <a:pt x="415747" y="386981"/>
                </a:lnTo>
                <a:lnTo>
                  <a:pt x="431012" y="386981"/>
                </a:lnTo>
                <a:lnTo>
                  <a:pt x="437375" y="391541"/>
                </a:lnTo>
                <a:lnTo>
                  <a:pt x="439915" y="397256"/>
                </a:lnTo>
                <a:lnTo>
                  <a:pt x="439915" y="399529"/>
                </a:lnTo>
                <a:lnTo>
                  <a:pt x="441185" y="401815"/>
                </a:lnTo>
                <a:lnTo>
                  <a:pt x="446265" y="404101"/>
                </a:lnTo>
                <a:lnTo>
                  <a:pt x="456438" y="399529"/>
                </a:lnTo>
                <a:lnTo>
                  <a:pt x="464058" y="402958"/>
                </a:lnTo>
                <a:lnTo>
                  <a:pt x="464058" y="388124"/>
                </a:lnTo>
                <a:lnTo>
                  <a:pt x="461518" y="386981"/>
                </a:lnTo>
                <a:lnTo>
                  <a:pt x="451345" y="386981"/>
                </a:lnTo>
                <a:lnTo>
                  <a:pt x="446620" y="380822"/>
                </a:lnTo>
                <a:lnTo>
                  <a:pt x="440220" y="376135"/>
                </a:lnTo>
                <a:lnTo>
                  <a:pt x="432396" y="373176"/>
                </a:lnTo>
                <a:lnTo>
                  <a:pt x="423379" y="372135"/>
                </a:lnTo>
                <a:lnTo>
                  <a:pt x="415061" y="373176"/>
                </a:lnTo>
                <a:lnTo>
                  <a:pt x="407479" y="376135"/>
                </a:lnTo>
                <a:lnTo>
                  <a:pt x="400837" y="380822"/>
                </a:lnTo>
                <a:lnTo>
                  <a:pt x="395401" y="386981"/>
                </a:lnTo>
                <a:lnTo>
                  <a:pt x="391591" y="386981"/>
                </a:lnTo>
                <a:lnTo>
                  <a:pt x="382447" y="388607"/>
                </a:lnTo>
                <a:lnTo>
                  <a:pt x="374738" y="393115"/>
                </a:lnTo>
                <a:lnTo>
                  <a:pt x="369417" y="399986"/>
                </a:lnTo>
                <a:lnTo>
                  <a:pt x="367436" y="408660"/>
                </a:lnTo>
                <a:lnTo>
                  <a:pt x="369417" y="416699"/>
                </a:lnTo>
                <a:lnTo>
                  <a:pt x="374738" y="423227"/>
                </a:lnTo>
                <a:lnTo>
                  <a:pt x="382447" y="427609"/>
                </a:lnTo>
                <a:lnTo>
                  <a:pt x="391591" y="429209"/>
                </a:lnTo>
                <a:lnTo>
                  <a:pt x="456438" y="429209"/>
                </a:lnTo>
                <a:lnTo>
                  <a:pt x="465366" y="427609"/>
                </a:lnTo>
                <a:lnTo>
                  <a:pt x="472630" y="423227"/>
                </a:lnTo>
                <a:lnTo>
                  <a:pt x="476237" y="418401"/>
                </a:lnTo>
                <a:lnTo>
                  <a:pt x="476237" y="415518"/>
                </a:lnTo>
                <a:lnTo>
                  <a:pt x="476237" y="399529"/>
                </a:lnTo>
                <a:lnTo>
                  <a:pt x="476237" y="388124"/>
                </a:lnTo>
                <a:lnTo>
                  <a:pt x="476237" y="8448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1"/>
          <p:cNvSpPr/>
          <p:nvPr/>
        </p:nvSpPr>
        <p:spPr>
          <a:xfrm>
            <a:off x="3478194" y="5815028"/>
            <a:ext cx="488950" cy="488950"/>
          </a:xfrm>
          <a:custGeom>
            <a:avLst/>
            <a:gdLst/>
            <a:ahLst/>
            <a:cxnLst/>
            <a:rect l="l" t="t" r="r" b="b"/>
            <a:pathLst>
              <a:path w="488950" h="488950">
                <a:moveTo>
                  <a:pt x="74333" y="428891"/>
                </a:moveTo>
                <a:lnTo>
                  <a:pt x="70421" y="424980"/>
                </a:lnTo>
                <a:lnTo>
                  <a:pt x="67818" y="419760"/>
                </a:lnTo>
                <a:lnTo>
                  <a:pt x="61302" y="419760"/>
                </a:lnTo>
                <a:lnTo>
                  <a:pt x="53467" y="424980"/>
                </a:lnTo>
                <a:lnTo>
                  <a:pt x="52171" y="431495"/>
                </a:lnTo>
                <a:lnTo>
                  <a:pt x="54775" y="435419"/>
                </a:lnTo>
                <a:lnTo>
                  <a:pt x="57378" y="438023"/>
                </a:lnTo>
                <a:lnTo>
                  <a:pt x="59994" y="439331"/>
                </a:lnTo>
                <a:lnTo>
                  <a:pt x="66509" y="439331"/>
                </a:lnTo>
                <a:lnTo>
                  <a:pt x="67818" y="438023"/>
                </a:lnTo>
                <a:lnTo>
                  <a:pt x="73025" y="435419"/>
                </a:lnTo>
                <a:lnTo>
                  <a:pt x="74333" y="428891"/>
                </a:lnTo>
                <a:close/>
              </a:path>
              <a:path w="488950" h="488950">
                <a:moveTo>
                  <a:pt x="108242" y="477164"/>
                </a:moveTo>
                <a:lnTo>
                  <a:pt x="105638" y="473240"/>
                </a:lnTo>
                <a:lnTo>
                  <a:pt x="89979" y="452374"/>
                </a:lnTo>
                <a:lnTo>
                  <a:pt x="87376" y="448462"/>
                </a:lnTo>
                <a:lnTo>
                  <a:pt x="82156" y="447154"/>
                </a:lnTo>
                <a:lnTo>
                  <a:pt x="76949" y="449770"/>
                </a:lnTo>
                <a:lnTo>
                  <a:pt x="73025" y="453682"/>
                </a:lnTo>
                <a:lnTo>
                  <a:pt x="71729" y="458901"/>
                </a:lnTo>
                <a:lnTo>
                  <a:pt x="74333" y="464121"/>
                </a:lnTo>
                <a:lnTo>
                  <a:pt x="89979" y="483679"/>
                </a:lnTo>
                <a:lnTo>
                  <a:pt x="91287" y="486295"/>
                </a:lnTo>
                <a:lnTo>
                  <a:pt x="93891" y="487603"/>
                </a:lnTo>
                <a:lnTo>
                  <a:pt x="101714" y="487603"/>
                </a:lnTo>
                <a:lnTo>
                  <a:pt x="103022" y="486295"/>
                </a:lnTo>
                <a:lnTo>
                  <a:pt x="106934" y="483679"/>
                </a:lnTo>
                <a:lnTo>
                  <a:pt x="108242" y="477164"/>
                </a:lnTo>
                <a:close/>
              </a:path>
              <a:path w="488950" h="488950">
                <a:moveTo>
                  <a:pt x="213855" y="30988"/>
                </a:moveTo>
                <a:lnTo>
                  <a:pt x="209956" y="27089"/>
                </a:lnTo>
                <a:lnTo>
                  <a:pt x="200825" y="16662"/>
                </a:lnTo>
                <a:lnTo>
                  <a:pt x="196913" y="12738"/>
                </a:lnTo>
                <a:lnTo>
                  <a:pt x="190398" y="12738"/>
                </a:lnTo>
                <a:lnTo>
                  <a:pt x="182562" y="20574"/>
                </a:lnTo>
                <a:lnTo>
                  <a:pt x="182562" y="25793"/>
                </a:lnTo>
                <a:lnTo>
                  <a:pt x="196913" y="40132"/>
                </a:lnTo>
                <a:lnTo>
                  <a:pt x="198208" y="42735"/>
                </a:lnTo>
                <a:lnTo>
                  <a:pt x="208648" y="42735"/>
                </a:lnTo>
                <a:lnTo>
                  <a:pt x="209956" y="40132"/>
                </a:lnTo>
                <a:lnTo>
                  <a:pt x="213855" y="36220"/>
                </a:lnTo>
                <a:lnTo>
                  <a:pt x="213855" y="30988"/>
                </a:lnTo>
                <a:close/>
              </a:path>
              <a:path w="488950" h="488950">
                <a:moveTo>
                  <a:pt x="217766" y="482384"/>
                </a:moveTo>
                <a:lnTo>
                  <a:pt x="216471" y="477164"/>
                </a:lnTo>
                <a:lnTo>
                  <a:pt x="200825" y="401497"/>
                </a:lnTo>
                <a:lnTo>
                  <a:pt x="192366" y="375170"/>
                </a:lnTo>
                <a:lnTo>
                  <a:pt x="179146" y="351282"/>
                </a:lnTo>
                <a:lnTo>
                  <a:pt x="161759" y="330327"/>
                </a:lnTo>
                <a:lnTo>
                  <a:pt x="140843" y="312788"/>
                </a:lnTo>
                <a:lnTo>
                  <a:pt x="125768" y="302348"/>
                </a:lnTo>
                <a:lnTo>
                  <a:pt x="114477" y="294525"/>
                </a:lnTo>
                <a:lnTo>
                  <a:pt x="106934" y="289293"/>
                </a:lnTo>
                <a:lnTo>
                  <a:pt x="96354" y="284619"/>
                </a:lnTo>
                <a:lnTo>
                  <a:pt x="84924" y="284086"/>
                </a:lnTo>
                <a:lnTo>
                  <a:pt x="73748" y="287477"/>
                </a:lnTo>
                <a:lnTo>
                  <a:pt x="63906" y="294525"/>
                </a:lnTo>
                <a:lnTo>
                  <a:pt x="63906" y="178422"/>
                </a:lnTo>
                <a:lnTo>
                  <a:pt x="39128" y="147116"/>
                </a:lnTo>
                <a:lnTo>
                  <a:pt x="31546" y="146100"/>
                </a:lnTo>
                <a:lnTo>
                  <a:pt x="24460" y="146786"/>
                </a:lnTo>
                <a:lnTo>
                  <a:pt x="0" y="178422"/>
                </a:lnTo>
                <a:lnTo>
                  <a:pt x="88" y="328434"/>
                </a:lnTo>
                <a:lnTo>
                  <a:pt x="9359" y="369519"/>
                </a:lnTo>
                <a:lnTo>
                  <a:pt x="33909" y="405409"/>
                </a:lnTo>
                <a:lnTo>
                  <a:pt x="35217" y="408025"/>
                </a:lnTo>
                <a:lnTo>
                  <a:pt x="39128" y="409321"/>
                </a:lnTo>
                <a:lnTo>
                  <a:pt x="45643" y="409321"/>
                </a:lnTo>
                <a:lnTo>
                  <a:pt x="46951" y="408025"/>
                </a:lnTo>
                <a:lnTo>
                  <a:pt x="52171" y="405409"/>
                </a:lnTo>
                <a:lnTo>
                  <a:pt x="52171" y="398881"/>
                </a:lnTo>
                <a:lnTo>
                  <a:pt x="49555" y="394982"/>
                </a:lnTo>
                <a:lnTo>
                  <a:pt x="32613" y="370192"/>
                </a:lnTo>
                <a:lnTo>
                  <a:pt x="26517" y="360718"/>
                </a:lnTo>
                <a:lnTo>
                  <a:pt x="22009" y="350139"/>
                </a:lnTo>
                <a:lnTo>
                  <a:pt x="19215" y="338823"/>
                </a:lnTo>
                <a:lnTo>
                  <a:pt x="18364" y="328434"/>
                </a:lnTo>
                <a:lnTo>
                  <a:pt x="18262" y="174498"/>
                </a:lnTo>
                <a:lnTo>
                  <a:pt x="20866" y="170586"/>
                </a:lnTo>
                <a:lnTo>
                  <a:pt x="26085" y="165379"/>
                </a:lnTo>
                <a:lnTo>
                  <a:pt x="29997" y="164071"/>
                </a:lnTo>
                <a:lnTo>
                  <a:pt x="33909" y="165379"/>
                </a:lnTo>
                <a:lnTo>
                  <a:pt x="40436" y="166674"/>
                </a:lnTo>
                <a:lnTo>
                  <a:pt x="44335" y="171894"/>
                </a:lnTo>
                <a:lnTo>
                  <a:pt x="44335" y="297129"/>
                </a:lnTo>
                <a:lnTo>
                  <a:pt x="45516" y="309016"/>
                </a:lnTo>
                <a:lnTo>
                  <a:pt x="48907" y="320776"/>
                </a:lnTo>
                <a:lnTo>
                  <a:pt x="54241" y="331812"/>
                </a:lnTo>
                <a:lnTo>
                  <a:pt x="61302" y="341490"/>
                </a:lnTo>
                <a:lnTo>
                  <a:pt x="63906" y="344093"/>
                </a:lnTo>
                <a:lnTo>
                  <a:pt x="68808" y="349224"/>
                </a:lnTo>
                <a:lnTo>
                  <a:pt x="79121" y="360426"/>
                </a:lnTo>
                <a:lnTo>
                  <a:pt x="84772" y="366268"/>
                </a:lnTo>
                <a:lnTo>
                  <a:pt x="93891" y="376707"/>
                </a:lnTo>
                <a:lnTo>
                  <a:pt x="113461" y="396278"/>
                </a:lnTo>
                <a:lnTo>
                  <a:pt x="118668" y="396278"/>
                </a:lnTo>
                <a:lnTo>
                  <a:pt x="126492" y="388454"/>
                </a:lnTo>
                <a:lnTo>
                  <a:pt x="126492" y="383235"/>
                </a:lnTo>
                <a:lnTo>
                  <a:pt x="123888" y="379323"/>
                </a:lnTo>
                <a:lnTo>
                  <a:pt x="121297" y="377088"/>
                </a:lnTo>
                <a:lnTo>
                  <a:pt x="108292" y="362813"/>
                </a:lnTo>
                <a:lnTo>
                  <a:pt x="99110" y="353225"/>
                </a:lnTo>
                <a:lnTo>
                  <a:pt x="76949" y="329742"/>
                </a:lnTo>
                <a:lnTo>
                  <a:pt x="71729" y="323227"/>
                </a:lnTo>
                <a:lnTo>
                  <a:pt x="71729" y="314096"/>
                </a:lnTo>
                <a:lnTo>
                  <a:pt x="76949" y="307581"/>
                </a:lnTo>
                <a:lnTo>
                  <a:pt x="82156" y="302348"/>
                </a:lnTo>
                <a:lnTo>
                  <a:pt x="89979" y="302348"/>
                </a:lnTo>
                <a:lnTo>
                  <a:pt x="129108" y="328434"/>
                </a:lnTo>
                <a:lnTo>
                  <a:pt x="163004" y="362038"/>
                </a:lnTo>
                <a:lnTo>
                  <a:pt x="181254" y="405409"/>
                </a:lnTo>
                <a:lnTo>
                  <a:pt x="196913" y="481076"/>
                </a:lnTo>
                <a:lnTo>
                  <a:pt x="198208" y="484987"/>
                </a:lnTo>
                <a:lnTo>
                  <a:pt x="202120" y="488899"/>
                </a:lnTo>
                <a:lnTo>
                  <a:pt x="207352" y="488899"/>
                </a:lnTo>
                <a:lnTo>
                  <a:pt x="208648" y="487603"/>
                </a:lnTo>
                <a:lnTo>
                  <a:pt x="213855" y="487603"/>
                </a:lnTo>
                <a:lnTo>
                  <a:pt x="217766" y="482384"/>
                </a:lnTo>
                <a:close/>
              </a:path>
              <a:path w="488950" h="488950">
                <a:moveTo>
                  <a:pt x="255600" y="286689"/>
                </a:moveTo>
                <a:lnTo>
                  <a:pt x="254292" y="284086"/>
                </a:lnTo>
                <a:lnTo>
                  <a:pt x="252984" y="282778"/>
                </a:lnTo>
                <a:lnTo>
                  <a:pt x="247764" y="280174"/>
                </a:lnTo>
                <a:lnTo>
                  <a:pt x="243852" y="280174"/>
                </a:lnTo>
                <a:lnTo>
                  <a:pt x="238645" y="282778"/>
                </a:lnTo>
                <a:lnTo>
                  <a:pt x="237337" y="284086"/>
                </a:lnTo>
                <a:lnTo>
                  <a:pt x="236042" y="286689"/>
                </a:lnTo>
                <a:lnTo>
                  <a:pt x="236042" y="291922"/>
                </a:lnTo>
                <a:lnTo>
                  <a:pt x="237337" y="294525"/>
                </a:lnTo>
                <a:lnTo>
                  <a:pt x="241249" y="298437"/>
                </a:lnTo>
                <a:lnTo>
                  <a:pt x="243852" y="299745"/>
                </a:lnTo>
                <a:lnTo>
                  <a:pt x="247764" y="299745"/>
                </a:lnTo>
                <a:lnTo>
                  <a:pt x="250367" y="298437"/>
                </a:lnTo>
                <a:lnTo>
                  <a:pt x="254292" y="294525"/>
                </a:lnTo>
                <a:lnTo>
                  <a:pt x="255600" y="291922"/>
                </a:lnTo>
                <a:lnTo>
                  <a:pt x="255600" y="286689"/>
                </a:lnTo>
                <a:close/>
              </a:path>
              <a:path w="488950" h="488950">
                <a:moveTo>
                  <a:pt x="255600" y="1003"/>
                </a:moveTo>
                <a:lnTo>
                  <a:pt x="254584" y="0"/>
                </a:lnTo>
                <a:lnTo>
                  <a:pt x="237045" y="0"/>
                </a:lnTo>
                <a:lnTo>
                  <a:pt x="236042" y="1003"/>
                </a:lnTo>
                <a:lnTo>
                  <a:pt x="236042" y="24485"/>
                </a:lnTo>
                <a:lnTo>
                  <a:pt x="239941" y="28384"/>
                </a:lnTo>
                <a:lnTo>
                  <a:pt x="251663" y="28384"/>
                </a:lnTo>
                <a:lnTo>
                  <a:pt x="255600" y="24485"/>
                </a:lnTo>
                <a:lnTo>
                  <a:pt x="255600" y="1003"/>
                </a:lnTo>
                <a:close/>
              </a:path>
              <a:path w="488950" h="488950">
                <a:moveTo>
                  <a:pt x="309054" y="20574"/>
                </a:moveTo>
                <a:lnTo>
                  <a:pt x="301244" y="12738"/>
                </a:lnTo>
                <a:lnTo>
                  <a:pt x="294703" y="12738"/>
                </a:lnTo>
                <a:lnTo>
                  <a:pt x="290804" y="16662"/>
                </a:lnTo>
                <a:lnTo>
                  <a:pt x="281660" y="27089"/>
                </a:lnTo>
                <a:lnTo>
                  <a:pt x="277761" y="30988"/>
                </a:lnTo>
                <a:lnTo>
                  <a:pt x="277761" y="36220"/>
                </a:lnTo>
                <a:lnTo>
                  <a:pt x="281660" y="40132"/>
                </a:lnTo>
                <a:lnTo>
                  <a:pt x="282968" y="42735"/>
                </a:lnTo>
                <a:lnTo>
                  <a:pt x="293408" y="42735"/>
                </a:lnTo>
                <a:lnTo>
                  <a:pt x="294703" y="40132"/>
                </a:lnTo>
                <a:lnTo>
                  <a:pt x="305142" y="30988"/>
                </a:lnTo>
                <a:lnTo>
                  <a:pt x="309054" y="27089"/>
                </a:lnTo>
                <a:lnTo>
                  <a:pt x="309054" y="20574"/>
                </a:lnTo>
                <a:close/>
              </a:path>
              <a:path w="488950" h="488950">
                <a:moveTo>
                  <a:pt x="402945" y="224815"/>
                </a:moveTo>
                <a:lnTo>
                  <a:pt x="400380" y="209575"/>
                </a:lnTo>
                <a:lnTo>
                  <a:pt x="393166" y="196875"/>
                </a:lnTo>
                <a:lnTo>
                  <a:pt x="383387" y="187947"/>
                </a:lnTo>
                <a:lnTo>
                  <a:pt x="383387" y="224815"/>
                </a:lnTo>
                <a:lnTo>
                  <a:pt x="383387" y="232435"/>
                </a:lnTo>
                <a:lnTo>
                  <a:pt x="344258" y="232435"/>
                </a:lnTo>
                <a:lnTo>
                  <a:pt x="337197" y="221005"/>
                </a:lnTo>
                <a:lnTo>
                  <a:pt x="327799" y="210845"/>
                </a:lnTo>
                <a:lnTo>
                  <a:pt x="316217" y="203225"/>
                </a:lnTo>
                <a:lnTo>
                  <a:pt x="302539" y="196875"/>
                </a:lnTo>
                <a:lnTo>
                  <a:pt x="298615" y="196875"/>
                </a:lnTo>
                <a:lnTo>
                  <a:pt x="312966" y="193065"/>
                </a:lnTo>
                <a:lnTo>
                  <a:pt x="314261" y="193065"/>
                </a:lnTo>
                <a:lnTo>
                  <a:pt x="315569" y="191795"/>
                </a:lnTo>
                <a:lnTo>
                  <a:pt x="317525" y="190525"/>
                </a:lnTo>
                <a:lnTo>
                  <a:pt x="319493" y="189255"/>
                </a:lnTo>
                <a:lnTo>
                  <a:pt x="320789" y="186715"/>
                </a:lnTo>
                <a:lnTo>
                  <a:pt x="320789" y="182905"/>
                </a:lnTo>
                <a:lnTo>
                  <a:pt x="320789" y="180365"/>
                </a:lnTo>
                <a:lnTo>
                  <a:pt x="331216" y="180365"/>
                </a:lnTo>
                <a:lnTo>
                  <a:pt x="331216" y="187985"/>
                </a:lnTo>
                <a:lnTo>
                  <a:pt x="333832" y="191795"/>
                </a:lnTo>
                <a:lnTo>
                  <a:pt x="339051" y="193065"/>
                </a:lnTo>
                <a:lnTo>
                  <a:pt x="363816" y="198145"/>
                </a:lnTo>
                <a:lnTo>
                  <a:pt x="371830" y="203225"/>
                </a:lnTo>
                <a:lnTo>
                  <a:pt x="378002" y="208305"/>
                </a:lnTo>
                <a:lnTo>
                  <a:pt x="381977" y="215925"/>
                </a:lnTo>
                <a:lnTo>
                  <a:pt x="383387" y="224815"/>
                </a:lnTo>
                <a:lnTo>
                  <a:pt x="383387" y="187947"/>
                </a:lnTo>
                <a:lnTo>
                  <a:pt x="382041" y="186715"/>
                </a:lnTo>
                <a:lnTo>
                  <a:pt x="367741" y="180365"/>
                </a:lnTo>
                <a:lnTo>
                  <a:pt x="350786" y="176555"/>
                </a:lnTo>
                <a:lnTo>
                  <a:pt x="350786" y="174015"/>
                </a:lnTo>
                <a:lnTo>
                  <a:pt x="358038" y="166395"/>
                </a:lnTo>
                <a:lnTo>
                  <a:pt x="360934" y="162585"/>
                </a:lnTo>
                <a:lnTo>
                  <a:pt x="363829" y="158775"/>
                </a:lnTo>
                <a:lnTo>
                  <a:pt x="367652" y="148615"/>
                </a:lnTo>
                <a:lnTo>
                  <a:pt x="369049" y="137185"/>
                </a:lnTo>
                <a:lnTo>
                  <a:pt x="369049" y="127025"/>
                </a:lnTo>
                <a:lnTo>
                  <a:pt x="369049" y="115595"/>
                </a:lnTo>
                <a:lnTo>
                  <a:pt x="368782" y="114325"/>
                </a:lnTo>
                <a:lnTo>
                  <a:pt x="365620" y="99085"/>
                </a:lnTo>
                <a:lnTo>
                  <a:pt x="360553" y="91465"/>
                </a:lnTo>
                <a:lnTo>
                  <a:pt x="356323" y="85115"/>
                </a:lnTo>
                <a:lnTo>
                  <a:pt x="352894" y="82575"/>
                </a:lnTo>
                <a:lnTo>
                  <a:pt x="349465" y="80035"/>
                </a:lnTo>
                <a:lnTo>
                  <a:pt x="349465" y="114325"/>
                </a:lnTo>
                <a:lnTo>
                  <a:pt x="349465" y="133375"/>
                </a:lnTo>
                <a:lnTo>
                  <a:pt x="349465" y="137185"/>
                </a:lnTo>
                <a:lnTo>
                  <a:pt x="347637" y="147345"/>
                </a:lnTo>
                <a:lnTo>
                  <a:pt x="342633" y="154965"/>
                </a:lnTo>
                <a:lnTo>
                  <a:pt x="335178" y="160045"/>
                </a:lnTo>
                <a:lnTo>
                  <a:pt x="326009" y="162585"/>
                </a:lnTo>
                <a:lnTo>
                  <a:pt x="316839" y="160045"/>
                </a:lnTo>
                <a:lnTo>
                  <a:pt x="309384" y="154965"/>
                </a:lnTo>
                <a:lnTo>
                  <a:pt x="304368" y="147345"/>
                </a:lnTo>
                <a:lnTo>
                  <a:pt x="302539" y="137185"/>
                </a:lnTo>
                <a:lnTo>
                  <a:pt x="302539" y="127025"/>
                </a:lnTo>
                <a:lnTo>
                  <a:pt x="310578" y="129565"/>
                </a:lnTo>
                <a:lnTo>
                  <a:pt x="318998" y="132105"/>
                </a:lnTo>
                <a:lnTo>
                  <a:pt x="327660" y="133375"/>
                </a:lnTo>
                <a:lnTo>
                  <a:pt x="349465" y="133375"/>
                </a:lnTo>
                <a:lnTo>
                  <a:pt x="349465" y="114325"/>
                </a:lnTo>
                <a:lnTo>
                  <a:pt x="336448" y="114325"/>
                </a:lnTo>
                <a:lnTo>
                  <a:pt x="319646" y="111785"/>
                </a:lnTo>
                <a:lnTo>
                  <a:pt x="311683" y="109245"/>
                </a:lnTo>
                <a:lnTo>
                  <a:pt x="309067" y="107975"/>
                </a:lnTo>
                <a:lnTo>
                  <a:pt x="303847" y="105435"/>
                </a:lnTo>
                <a:lnTo>
                  <a:pt x="307492" y="100355"/>
                </a:lnTo>
                <a:lnTo>
                  <a:pt x="309981" y="97815"/>
                </a:lnTo>
                <a:lnTo>
                  <a:pt x="312470" y="95275"/>
                </a:lnTo>
                <a:lnTo>
                  <a:pt x="318693" y="92735"/>
                </a:lnTo>
                <a:lnTo>
                  <a:pt x="326009" y="91465"/>
                </a:lnTo>
                <a:lnTo>
                  <a:pt x="335178" y="94005"/>
                </a:lnTo>
                <a:lnTo>
                  <a:pt x="342633" y="97815"/>
                </a:lnTo>
                <a:lnTo>
                  <a:pt x="347637" y="105435"/>
                </a:lnTo>
                <a:lnTo>
                  <a:pt x="349465" y="114325"/>
                </a:lnTo>
                <a:lnTo>
                  <a:pt x="349465" y="80035"/>
                </a:lnTo>
                <a:lnTo>
                  <a:pt x="342633" y="74955"/>
                </a:lnTo>
                <a:lnTo>
                  <a:pt x="326009" y="72415"/>
                </a:lnTo>
                <a:lnTo>
                  <a:pt x="318236" y="72415"/>
                </a:lnTo>
                <a:lnTo>
                  <a:pt x="310845" y="74955"/>
                </a:lnTo>
                <a:lnTo>
                  <a:pt x="304177" y="78765"/>
                </a:lnTo>
                <a:lnTo>
                  <a:pt x="301244" y="80784"/>
                </a:lnTo>
                <a:lnTo>
                  <a:pt x="301244" y="174015"/>
                </a:lnTo>
                <a:lnTo>
                  <a:pt x="301244" y="176555"/>
                </a:lnTo>
                <a:lnTo>
                  <a:pt x="284276" y="180365"/>
                </a:lnTo>
                <a:lnTo>
                  <a:pt x="281673" y="181635"/>
                </a:lnTo>
                <a:lnTo>
                  <a:pt x="279057" y="181635"/>
                </a:lnTo>
                <a:lnTo>
                  <a:pt x="276453" y="182905"/>
                </a:lnTo>
                <a:lnTo>
                  <a:pt x="282968" y="177825"/>
                </a:lnTo>
                <a:lnTo>
                  <a:pt x="288201" y="172745"/>
                </a:lnTo>
                <a:lnTo>
                  <a:pt x="293408" y="166395"/>
                </a:lnTo>
                <a:lnTo>
                  <a:pt x="301244" y="174015"/>
                </a:lnTo>
                <a:lnTo>
                  <a:pt x="301244" y="80784"/>
                </a:lnTo>
                <a:lnTo>
                  <a:pt x="298615" y="82575"/>
                </a:lnTo>
                <a:lnTo>
                  <a:pt x="289928" y="68605"/>
                </a:lnTo>
                <a:lnTo>
                  <a:pt x="288594" y="67335"/>
                </a:lnTo>
                <a:lnTo>
                  <a:pt x="282968" y="61988"/>
                </a:lnTo>
                <a:lnTo>
                  <a:pt x="282968" y="97815"/>
                </a:lnTo>
                <a:lnTo>
                  <a:pt x="282968" y="120675"/>
                </a:lnTo>
                <a:lnTo>
                  <a:pt x="282968" y="135915"/>
                </a:lnTo>
                <a:lnTo>
                  <a:pt x="279463" y="149885"/>
                </a:lnTo>
                <a:lnTo>
                  <a:pt x="271564" y="162585"/>
                </a:lnTo>
                <a:lnTo>
                  <a:pt x="260235" y="170205"/>
                </a:lnTo>
                <a:lnTo>
                  <a:pt x="256895" y="170827"/>
                </a:lnTo>
                <a:lnTo>
                  <a:pt x="256895" y="190525"/>
                </a:lnTo>
                <a:lnTo>
                  <a:pt x="256895" y="196875"/>
                </a:lnTo>
                <a:lnTo>
                  <a:pt x="246456" y="223545"/>
                </a:lnTo>
                <a:lnTo>
                  <a:pt x="240868" y="210845"/>
                </a:lnTo>
                <a:lnTo>
                  <a:pt x="234721" y="196875"/>
                </a:lnTo>
                <a:lnTo>
                  <a:pt x="234721" y="190525"/>
                </a:lnTo>
                <a:lnTo>
                  <a:pt x="256895" y="190525"/>
                </a:lnTo>
                <a:lnTo>
                  <a:pt x="256895" y="170827"/>
                </a:lnTo>
                <a:lnTo>
                  <a:pt x="246456" y="172745"/>
                </a:lnTo>
                <a:lnTo>
                  <a:pt x="231749" y="168935"/>
                </a:lnTo>
                <a:lnTo>
                  <a:pt x="227749" y="166395"/>
                </a:lnTo>
                <a:lnTo>
                  <a:pt x="221729" y="162585"/>
                </a:lnTo>
                <a:lnTo>
                  <a:pt x="219735" y="161315"/>
                </a:lnTo>
                <a:lnTo>
                  <a:pt x="215163" y="154876"/>
                </a:lnTo>
                <a:lnTo>
                  <a:pt x="215163" y="181635"/>
                </a:lnTo>
                <a:lnTo>
                  <a:pt x="215163" y="182905"/>
                </a:lnTo>
                <a:lnTo>
                  <a:pt x="212559" y="181635"/>
                </a:lnTo>
                <a:lnTo>
                  <a:pt x="209956" y="181635"/>
                </a:lnTo>
                <a:lnTo>
                  <a:pt x="207352" y="180365"/>
                </a:lnTo>
                <a:lnTo>
                  <a:pt x="193001" y="177152"/>
                </a:lnTo>
                <a:lnTo>
                  <a:pt x="193001" y="196875"/>
                </a:lnTo>
                <a:lnTo>
                  <a:pt x="187794" y="196875"/>
                </a:lnTo>
                <a:lnTo>
                  <a:pt x="174866" y="203225"/>
                </a:lnTo>
                <a:lnTo>
                  <a:pt x="163664" y="210845"/>
                </a:lnTo>
                <a:lnTo>
                  <a:pt x="154406" y="221005"/>
                </a:lnTo>
                <a:lnTo>
                  <a:pt x="147358" y="232435"/>
                </a:lnTo>
                <a:lnTo>
                  <a:pt x="108242" y="232435"/>
                </a:lnTo>
                <a:lnTo>
                  <a:pt x="108242" y="224815"/>
                </a:lnTo>
                <a:lnTo>
                  <a:pt x="109664" y="215925"/>
                </a:lnTo>
                <a:lnTo>
                  <a:pt x="113779" y="208305"/>
                </a:lnTo>
                <a:lnTo>
                  <a:pt x="120345" y="203225"/>
                </a:lnTo>
                <a:lnTo>
                  <a:pt x="129108" y="198145"/>
                </a:lnTo>
                <a:lnTo>
                  <a:pt x="152577" y="193065"/>
                </a:lnTo>
                <a:lnTo>
                  <a:pt x="157797" y="191795"/>
                </a:lnTo>
                <a:lnTo>
                  <a:pt x="160401" y="187985"/>
                </a:lnTo>
                <a:lnTo>
                  <a:pt x="160401" y="180365"/>
                </a:lnTo>
                <a:lnTo>
                  <a:pt x="170827" y="180365"/>
                </a:lnTo>
                <a:lnTo>
                  <a:pt x="170827" y="186715"/>
                </a:lnTo>
                <a:lnTo>
                  <a:pt x="172135" y="189255"/>
                </a:lnTo>
                <a:lnTo>
                  <a:pt x="176047" y="191795"/>
                </a:lnTo>
                <a:lnTo>
                  <a:pt x="177355" y="193065"/>
                </a:lnTo>
                <a:lnTo>
                  <a:pt x="178650" y="193065"/>
                </a:lnTo>
                <a:lnTo>
                  <a:pt x="193001" y="196875"/>
                </a:lnTo>
                <a:lnTo>
                  <a:pt x="193001" y="177152"/>
                </a:lnTo>
                <a:lnTo>
                  <a:pt x="190398" y="176555"/>
                </a:lnTo>
                <a:lnTo>
                  <a:pt x="190398" y="174015"/>
                </a:lnTo>
                <a:lnTo>
                  <a:pt x="193001" y="171475"/>
                </a:lnTo>
                <a:lnTo>
                  <a:pt x="196913" y="168935"/>
                </a:lnTo>
                <a:lnTo>
                  <a:pt x="198208" y="166395"/>
                </a:lnTo>
                <a:lnTo>
                  <a:pt x="203441" y="172745"/>
                </a:lnTo>
                <a:lnTo>
                  <a:pt x="208648" y="177825"/>
                </a:lnTo>
                <a:lnTo>
                  <a:pt x="215163" y="181635"/>
                </a:lnTo>
                <a:lnTo>
                  <a:pt x="215163" y="154876"/>
                </a:lnTo>
                <a:lnTo>
                  <a:pt x="211620" y="149885"/>
                </a:lnTo>
                <a:lnTo>
                  <a:pt x="208648" y="134645"/>
                </a:lnTo>
                <a:lnTo>
                  <a:pt x="208648" y="127025"/>
                </a:lnTo>
                <a:lnTo>
                  <a:pt x="208648" y="125755"/>
                </a:lnTo>
                <a:lnTo>
                  <a:pt x="221691" y="125755"/>
                </a:lnTo>
                <a:lnTo>
                  <a:pt x="263410" y="107975"/>
                </a:lnTo>
                <a:lnTo>
                  <a:pt x="282968" y="120675"/>
                </a:lnTo>
                <a:lnTo>
                  <a:pt x="282968" y="97815"/>
                </a:lnTo>
                <a:lnTo>
                  <a:pt x="266014" y="88925"/>
                </a:lnTo>
                <a:lnTo>
                  <a:pt x="262102" y="86385"/>
                </a:lnTo>
                <a:lnTo>
                  <a:pt x="256895" y="87655"/>
                </a:lnTo>
                <a:lnTo>
                  <a:pt x="254292" y="90195"/>
                </a:lnTo>
                <a:lnTo>
                  <a:pt x="247726" y="97815"/>
                </a:lnTo>
                <a:lnTo>
                  <a:pt x="239941" y="101625"/>
                </a:lnTo>
                <a:lnTo>
                  <a:pt x="231178" y="105435"/>
                </a:lnTo>
                <a:lnTo>
                  <a:pt x="208648" y="105435"/>
                </a:lnTo>
                <a:lnTo>
                  <a:pt x="208648" y="104165"/>
                </a:lnTo>
                <a:lnTo>
                  <a:pt x="211353" y="91465"/>
                </a:lnTo>
                <a:lnTo>
                  <a:pt x="211620" y="90195"/>
                </a:lnTo>
                <a:lnTo>
                  <a:pt x="216484" y="82575"/>
                </a:lnTo>
                <a:lnTo>
                  <a:pt x="219735" y="77495"/>
                </a:lnTo>
                <a:lnTo>
                  <a:pt x="231749" y="69875"/>
                </a:lnTo>
                <a:lnTo>
                  <a:pt x="246456" y="67335"/>
                </a:lnTo>
                <a:lnTo>
                  <a:pt x="259321" y="69875"/>
                </a:lnTo>
                <a:lnTo>
                  <a:pt x="270090" y="76225"/>
                </a:lnTo>
                <a:lnTo>
                  <a:pt x="278180" y="86385"/>
                </a:lnTo>
                <a:lnTo>
                  <a:pt x="282968" y="97815"/>
                </a:lnTo>
                <a:lnTo>
                  <a:pt x="282968" y="61988"/>
                </a:lnTo>
                <a:lnTo>
                  <a:pt x="277926" y="57175"/>
                </a:lnTo>
                <a:lnTo>
                  <a:pt x="263232" y="49555"/>
                </a:lnTo>
                <a:lnTo>
                  <a:pt x="246456" y="47015"/>
                </a:lnTo>
                <a:lnTo>
                  <a:pt x="229514" y="49555"/>
                </a:lnTo>
                <a:lnTo>
                  <a:pt x="214515" y="57175"/>
                </a:lnTo>
                <a:lnTo>
                  <a:pt x="202450" y="68605"/>
                </a:lnTo>
                <a:lnTo>
                  <a:pt x="194310" y="82575"/>
                </a:lnTo>
                <a:lnTo>
                  <a:pt x="189090" y="79438"/>
                </a:lnTo>
                <a:lnTo>
                  <a:pt x="189090" y="127025"/>
                </a:lnTo>
                <a:lnTo>
                  <a:pt x="189090" y="137185"/>
                </a:lnTo>
                <a:lnTo>
                  <a:pt x="187261" y="147345"/>
                </a:lnTo>
                <a:lnTo>
                  <a:pt x="182245" y="154965"/>
                </a:lnTo>
                <a:lnTo>
                  <a:pt x="174777" y="160045"/>
                </a:lnTo>
                <a:lnTo>
                  <a:pt x="165620" y="162585"/>
                </a:lnTo>
                <a:lnTo>
                  <a:pt x="156451" y="160045"/>
                </a:lnTo>
                <a:lnTo>
                  <a:pt x="148983" y="154965"/>
                </a:lnTo>
                <a:lnTo>
                  <a:pt x="143979" y="147345"/>
                </a:lnTo>
                <a:lnTo>
                  <a:pt x="142138" y="137185"/>
                </a:lnTo>
                <a:lnTo>
                  <a:pt x="142138" y="133375"/>
                </a:lnTo>
                <a:lnTo>
                  <a:pt x="163969" y="133375"/>
                </a:lnTo>
                <a:lnTo>
                  <a:pt x="172618" y="132105"/>
                </a:lnTo>
                <a:lnTo>
                  <a:pt x="181038" y="129565"/>
                </a:lnTo>
                <a:lnTo>
                  <a:pt x="189090" y="127025"/>
                </a:lnTo>
                <a:lnTo>
                  <a:pt x="189090" y="79438"/>
                </a:lnTo>
                <a:lnTo>
                  <a:pt x="187985" y="78765"/>
                </a:lnTo>
                <a:lnTo>
                  <a:pt x="187794" y="78663"/>
                </a:lnTo>
                <a:lnTo>
                  <a:pt x="187794" y="105435"/>
                </a:lnTo>
                <a:lnTo>
                  <a:pt x="179946" y="109245"/>
                </a:lnTo>
                <a:lnTo>
                  <a:pt x="171970" y="111785"/>
                </a:lnTo>
                <a:lnTo>
                  <a:pt x="155181" y="114325"/>
                </a:lnTo>
                <a:lnTo>
                  <a:pt x="142138" y="114325"/>
                </a:lnTo>
                <a:lnTo>
                  <a:pt x="143979" y="105435"/>
                </a:lnTo>
                <a:lnTo>
                  <a:pt x="148983" y="97815"/>
                </a:lnTo>
                <a:lnTo>
                  <a:pt x="156451" y="94005"/>
                </a:lnTo>
                <a:lnTo>
                  <a:pt x="165620" y="91465"/>
                </a:lnTo>
                <a:lnTo>
                  <a:pt x="172935" y="92735"/>
                </a:lnTo>
                <a:lnTo>
                  <a:pt x="179146" y="95275"/>
                </a:lnTo>
                <a:lnTo>
                  <a:pt x="184137" y="100355"/>
                </a:lnTo>
                <a:lnTo>
                  <a:pt x="187794" y="105435"/>
                </a:lnTo>
                <a:lnTo>
                  <a:pt x="187794" y="78663"/>
                </a:lnTo>
                <a:lnTo>
                  <a:pt x="180936" y="74955"/>
                </a:lnTo>
                <a:lnTo>
                  <a:pt x="173393" y="72415"/>
                </a:lnTo>
                <a:lnTo>
                  <a:pt x="165620" y="72415"/>
                </a:lnTo>
                <a:lnTo>
                  <a:pt x="148983" y="74955"/>
                </a:lnTo>
                <a:lnTo>
                  <a:pt x="135293" y="85115"/>
                </a:lnTo>
                <a:lnTo>
                  <a:pt x="125996" y="99085"/>
                </a:lnTo>
                <a:lnTo>
                  <a:pt x="122580" y="115595"/>
                </a:lnTo>
                <a:lnTo>
                  <a:pt x="122580" y="137185"/>
                </a:lnTo>
                <a:lnTo>
                  <a:pt x="123964" y="148615"/>
                </a:lnTo>
                <a:lnTo>
                  <a:pt x="127800" y="158775"/>
                </a:lnTo>
                <a:lnTo>
                  <a:pt x="133591" y="166395"/>
                </a:lnTo>
                <a:lnTo>
                  <a:pt x="140843" y="174015"/>
                </a:lnTo>
                <a:lnTo>
                  <a:pt x="140843" y="176555"/>
                </a:lnTo>
                <a:lnTo>
                  <a:pt x="98463" y="196875"/>
                </a:lnTo>
                <a:lnTo>
                  <a:pt x="88684" y="224815"/>
                </a:lnTo>
                <a:lnTo>
                  <a:pt x="88684" y="247675"/>
                </a:lnTo>
                <a:lnTo>
                  <a:pt x="93891" y="251485"/>
                </a:lnTo>
                <a:lnTo>
                  <a:pt x="143446" y="251485"/>
                </a:lnTo>
                <a:lnTo>
                  <a:pt x="143446" y="294665"/>
                </a:lnTo>
                <a:lnTo>
                  <a:pt x="147358" y="299745"/>
                </a:lnTo>
                <a:lnTo>
                  <a:pt x="215163" y="299745"/>
                </a:lnTo>
                <a:lnTo>
                  <a:pt x="220395" y="294665"/>
                </a:lnTo>
                <a:lnTo>
                  <a:pt x="220395" y="284505"/>
                </a:lnTo>
                <a:lnTo>
                  <a:pt x="215163" y="280695"/>
                </a:lnTo>
                <a:lnTo>
                  <a:pt x="200825" y="280695"/>
                </a:lnTo>
                <a:lnTo>
                  <a:pt x="200825" y="255295"/>
                </a:lnTo>
                <a:lnTo>
                  <a:pt x="195605" y="250215"/>
                </a:lnTo>
                <a:lnTo>
                  <a:pt x="185166" y="250215"/>
                </a:lnTo>
                <a:lnTo>
                  <a:pt x="181254" y="255295"/>
                </a:lnTo>
                <a:lnTo>
                  <a:pt x="181254" y="280695"/>
                </a:lnTo>
                <a:lnTo>
                  <a:pt x="161696" y="280695"/>
                </a:lnTo>
                <a:lnTo>
                  <a:pt x="161696" y="256565"/>
                </a:lnTo>
                <a:lnTo>
                  <a:pt x="164020" y="242595"/>
                </a:lnTo>
                <a:lnTo>
                  <a:pt x="193001" y="217195"/>
                </a:lnTo>
                <a:lnTo>
                  <a:pt x="219075" y="210845"/>
                </a:lnTo>
                <a:lnTo>
                  <a:pt x="237337" y="250215"/>
                </a:lnTo>
                <a:lnTo>
                  <a:pt x="238645" y="255295"/>
                </a:lnTo>
                <a:lnTo>
                  <a:pt x="242544" y="256565"/>
                </a:lnTo>
                <a:lnTo>
                  <a:pt x="249059" y="256565"/>
                </a:lnTo>
                <a:lnTo>
                  <a:pt x="252984" y="255295"/>
                </a:lnTo>
                <a:lnTo>
                  <a:pt x="254292" y="250215"/>
                </a:lnTo>
                <a:lnTo>
                  <a:pt x="266661" y="223545"/>
                </a:lnTo>
                <a:lnTo>
                  <a:pt x="272554" y="210845"/>
                </a:lnTo>
                <a:lnTo>
                  <a:pt x="298615" y="217195"/>
                </a:lnTo>
                <a:lnTo>
                  <a:pt x="311200" y="222275"/>
                </a:lnTo>
                <a:lnTo>
                  <a:pt x="321106" y="231165"/>
                </a:lnTo>
                <a:lnTo>
                  <a:pt x="327583" y="242595"/>
                </a:lnTo>
                <a:lnTo>
                  <a:pt x="329907" y="256565"/>
                </a:lnTo>
                <a:lnTo>
                  <a:pt x="329907" y="280695"/>
                </a:lnTo>
                <a:lnTo>
                  <a:pt x="310362" y="280695"/>
                </a:lnTo>
                <a:lnTo>
                  <a:pt x="310362" y="255295"/>
                </a:lnTo>
                <a:lnTo>
                  <a:pt x="306451" y="250215"/>
                </a:lnTo>
                <a:lnTo>
                  <a:pt x="294703" y="250215"/>
                </a:lnTo>
                <a:lnTo>
                  <a:pt x="290804" y="255295"/>
                </a:lnTo>
                <a:lnTo>
                  <a:pt x="290804" y="280695"/>
                </a:lnTo>
                <a:lnTo>
                  <a:pt x="275158" y="280695"/>
                </a:lnTo>
                <a:lnTo>
                  <a:pt x="269938" y="284505"/>
                </a:lnTo>
                <a:lnTo>
                  <a:pt x="269938" y="294665"/>
                </a:lnTo>
                <a:lnTo>
                  <a:pt x="275158" y="299745"/>
                </a:lnTo>
                <a:lnTo>
                  <a:pt x="344258" y="299745"/>
                </a:lnTo>
                <a:lnTo>
                  <a:pt x="348170" y="294665"/>
                </a:lnTo>
                <a:lnTo>
                  <a:pt x="348170" y="251485"/>
                </a:lnTo>
                <a:lnTo>
                  <a:pt x="397713" y="251485"/>
                </a:lnTo>
                <a:lnTo>
                  <a:pt x="402945" y="247675"/>
                </a:lnTo>
                <a:lnTo>
                  <a:pt x="402945" y="232435"/>
                </a:lnTo>
                <a:lnTo>
                  <a:pt x="402945" y="224815"/>
                </a:lnTo>
                <a:close/>
              </a:path>
              <a:path w="488950" h="488950">
                <a:moveTo>
                  <a:pt x="488442" y="163512"/>
                </a:moveTo>
                <a:lnTo>
                  <a:pt x="460070" y="146100"/>
                </a:lnTo>
                <a:lnTo>
                  <a:pt x="452501" y="147116"/>
                </a:lnTo>
                <a:lnTo>
                  <a:pt x="442569" y="150914"/>
                </a:lnTo>
                <a:lnTo>
                  <a:pt x="434721" y="157886"/>
                </a:lnTo>
                <a:lnTo>
                  <a:pt x="429564" y="167297"/>
                </a:lnTo>
                <a:lnTo>
                  <a:pt x="427710" y="178422"/>
                </a:lnTo>
                <a:lnTo>
                  <a:pt x="427710" y="294525"/>
                </a:lnTo>
                <a:lnTo>
                  <a:pt x="417880" y="287477"/>
                </a:lnTo>
                <a:lnTo>
                  <a:pt x="406692" y="284086"/>
                </a:lnTo>
                <a:lnTo>
                  <a:pt x="395262" y="284619"/>
                </a:lnTo>
                <a:lnTo>
                  <a:pt x="384695" y="289293"/>
                </a:lnTo>
                <a:lnTo>
                  <a:pt x="350786" y="312788"/>
                </a:lnTo>
                <a:lnTo>
                  <a:pt x="312483" y="351282"/>
                </a:lnTo>
                <a:lnTo>
                  <a:pt x="290804" y="401497"/>
                </a:lnTo>
                <a:lnTo>
                  <a:pt x="275158" y="477164"/>
                </a:lnTo>
                <a:lnTo>
                  <a:pt x="273850" y="482384"/>
                </a:lnTo>
                <a:lnTo>
                  <a:pt x="277761" y="487603"/>
                </a:lnTo>
                <a:lnTo>
                  <a:pt x="289496" y="487603"/>
                </a:lnTo>
                <a:lnTo>
                  <a:pt x="293408" y="484987"/>
                </a:lnTo>
                <a:lnTo>
                  <a:pt x="294703" y="481076"/>
                </a:lnTo>
                <a:lnTo>
                  <a:pt x="310362" y="405409"/>
                </a:lnTo>
                <a:lnTo>
                  <a:pt x="317398" y="382752"/>
                </a:lnTo>
                <a:lnTo>
                  <a:pt x="343738" y="343776"/>
                </a:lnTo>
                <a:lnTo>
                  <a:pt x="395109" y="306260"/>
                </a:lnTo>
                <a:lnTo>
                  <a:pt x="401637" y="302348"/>
                </a:lnTo>
                <a:lnTo>
                  <a:pt x="409460" y="302348"/>
                </a:lnTo>
                <a:lnTo>
                  <a:pt x="414680" y="307581"/>
                </a:lnTo>
                <a:lnTo>
                  <a:pt x="419900" y="314096"/>
                </a:lnTo>
                <a:lnTo>
                  <a:pt x="419900" y="323227"/>
                </a:lnTo>
                <a:lnTo>
                  <a:pt x="388277" y="358406"/>
                </a:lnTo>
                <a:lnTo>
                  <a:pt x="367741" y="379323"/>
                </a:lnTo>
                <a:lnTo>
                  <a:pt x="365125" y="383235"/>
                </a:lnTo>
                <a:lnTo>
                  <a:pt x="365125" y="388454"/>
                </a:lnTo>
                <a:lnTo>
                  <a:pt x="372948" y="396278"/>
                </a:lnTo>
                <a:lnTo>
                  <a:pt x="378167" y="396278"/>
                </a:lnTo>
                <a:lnTo>
                  <a:pt x="382066" y="392366"/>
                </a:lnTo>
                <a:lnTo>
                  <a:pt x="417118" y="354863"/>
                </a:lnTo>
                <a:lnTo>
                  <a:pt x="423329" y="347980"/>
                </a:lnTo>
                <a:lnTo>
                  <a:pt x="427710" y="342798"/>
                </a:lnTo>
                <a:lnTo>
                  <a:pt x="429018" y="342798"/>
                </a:lnTo>
                <a:lnTo>
                  <a:pt x="429018" y="341490"/>
                </a:lnTo>
                <a:lnTo>
                  <a:pt x="436816" y="331812"/>
                </a:lnTo>
                <a:lnTo>
                  <a:pt x="442556" y="320776"/>
                </a:lnTo>
                <a:lnTo>
                  <a:pt x="446087" y="309016"/>
                </a:lnTo>
                <a:lnTo>
                  <a:pt x="446760" y="302348"/>
                </a:lnTo>
                <a:lnTo>
                  <a:pt x="447294" y="297129"/>
                </a:lnTo>
                <a:lnTo>
                  <a:pt x="447294" y="294525"/>
                </a:lnTo>
                <a:lnTo>
                  <a:pt x="447294" y="171894"/>
                </a:lnTo>
                <a:lnTo>
                  <a:pt x="451192" y="166674"/>
                </a:lnTo>
                <a:lnTo>
                  <a:pt x="457708" y="165379"/>
                </a:lnTo>
                <a:lnTo>
                  <a:pt x="461619" y="164071"/>
                </a:lnTo>
                <a:lnTo>
                  <a:pt x="465543" y="165379"/>
                </a:lnTo>
                <a:lnTo>
                  <a:pt x="470750" y="170586"/>
                </a:lnTo>
                <a:lnTo>
                  <a:pt x="473354" y="174498"/>
                </a:lnTo>
                <a:lnTo>
                  <a:pt x="473252" y="328434"/>
                </a:lnTo>
                <a:lnTo>
                  <a:pt x="459016" y="370192"/>
                </a:lnTo>
                <a:lnTo>
                  <a:pt x="385991" y="473240"/>
                </a:lnTo>
                <a:lnTo>
                  <a:pt x="383387" y="477164"/>
                </a:lnTo>
                <a:lnTo>
                  <a:pt x="384695" y="483679"/>
                </a:lnTo>
                <a:lnTo>
                  <a:pt x="388594" y="486295"/>
                </a:lnTo>
                <a:lnTo>
                  <a:pt x="389902" y="487603"/>
                </a:lnTo>
                <a:lnTo>
                  <a:pt x="397713" y="487603"/>
                </a:lnTo>
                <a:lnTo>
                  <a:pt x="400342" y="486295"/>
                </a:lnTo>
                <a:lnTo>
                  <a:pt x="401637" y="483679"/>
                </a:lnTo>
                <a:lnTo>
                  <a:pt x="474662" y="381927"/>
                </a:lnTo>
                <a:lnTo>
                  <a:pt x="482257" y="369519"/>
                </a:lnTo>
                <a:lnTo>
                  <a:pt x="487540" y="356006"/>
                </a:lnTo>
                <a:lnTo>
                  <a:pt x="488442" y="351777"/>
                </a:lnTo>
                <a:lnTo>
                  <a:pt x="488442" y="164071"/>
                </a:lnTo>
                <a:lnTo>
                  <a:pt x="488442" y="163512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9"/>
          <p:cNvSpPr/>
          <p:nvPr/>
        </p:nvSpPr>
        <p:spPr>
          <a:xfrm>
            <a:off x="9264672" y="1028682"/>
            <a:ext cx="2822194" cy="4270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TextBox 207"/>
          <p:cNvSpPr txBox="1"/>
          <p:nvPr/>
        </p:nvSpPr>
        <p:spPr>
          <a:xfrm>
            <a:off x="3621070" y="270027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2,3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3978260" y="2671756"/>
            <a:ext cx="785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млн</a:t>
            </a:r>
          </a:p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 рублей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3598831" y="3314698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34,3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4011987" y="3299309"/>
            <a:ext cx="785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млн</a:t>
            </a:r>
          </a:p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 рублей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4549764" y="3171822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itchFamily="34" charset="0"/>
              </a:rPr>
              <a:t>Строительство объектов «Новое кладбище»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г.Заполярный пгт.Никель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7121532" y="4386268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itchFamily="34" charset="0"/>
              </a:rPr>
              <a:t>Приобретение                      1-комнатной квартиры детям-сиротам и детям оставшимся без попечителей родителей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7764474" y="574359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0,4</a:t>
            </a:r>
            <a:endParaRPr lang="ru-RU" sz="2800" b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8264540" y="567215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млн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рублей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8193102" y="2886070"/>
            <a:ext cx="2143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itchFamily="34" charset="0"/>
              </a:rPr>
              <a:t>Реконструкция здания МБУ ДК Восход пгт.Никель ул.Октябрьская д.1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7978788" y="224312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100,0</a:t>
            </a:r>
            <a:endParaRPr lang="ru-RU" sz="2800" b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5192706" y="217169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млн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рублей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1549368" y="581502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0,3</a:t>
            </a:r>
            <a:endParaRPr lang="ru-RU" sz="2800" b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1977996" y="581502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млн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рублей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1477930" y="4600582"/>
            <a:ext cx="2143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itchFamily="34" charset="0"/>
              </a:rPr>
              <a:t>Строительство контейнерной площадки г.Заполярный 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ул. К.Маркса 15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9" name="object 132"/>
          <p:cNvSpPr/>
          <p:nvPr/>
        </p:nvSpPr>
        <p:spPr>
          <a:xfrm>
            <a:off x="10074288" y="2171690"/>
            <a:ext cx="601481" cy="535471"/>
          </a:xfrm>
          <a:custGeom>
            <a:avLst/>
            <a:gdLst/>
            <a:ahLst/>
            <a:cxnLst/>
            <a:rect l="l" t="t" r="r" b="b"/>
            <a:pathLst>
              <a:path w="528320" h="488314">
                <a:moveTo>
                  <a:pt x="86004" y="37795"/>
                </a:moveTo>
                <a:lnTo>
                  <a:pt x="80365" y="32143"/>
                </a:lnTo>
                <a:lnTo>
                  <a:pt x="69088" y="32143"/>
                </a:lnTo>
                <a:lnTo>
                  <a:pt x="64858" y="37795"/>
                </a:lnTo>
                <a:lnTo>
                  <a:pt x="64858" y="49136"/>
                </a:lnTo>
                <a:lnTo>
                  <a:pt x="69088" y="53378"/>
                </a:lnTo>
                <a:lnTo>
                  <a:pt x="80365" y="53378"/>
                </a:lnTo>
                <a:lnTo>
                  <a:pt x="86004" y="49136"/>
                </a:lnTo>
                <a:lnTo>
                  <a:pt x="86004" y="37795"/>
                </a:lnTo>
                <a:close/>
              </a:path>
              <a:path w="528320" h="488314">
                <a:moveTo>
                  <a:pt x="362369" y="183591"/>
                </a:moveTo>
                <a:lnTo>
                  <a:pt x="358127" y="179349"/>
                </a:lnTo>
                <a:lnTo>
                  <a:pt x="346862" y="179349"/>
                </a:lnTo>
                <a:lnTo>
                  <a:pt x="341198" y="183591"/>
                </a:lnTo>
                <a:lnTo>
                  <a:pt x="341198" y="194906"/>
                </a:lnTo>
                <a:lnTo>
                  <a:pt x="346862" y="199148"/>
                </a:lnTo>
                <a:lnTo>
                  <a:pt x="358127" y="199148"/>
                </a:lnTo>
                <a:lnTo>
                  <a:pt x="362369" y="194906"/>
                </a:lnTo>
                <a:lnTo>
                  <a:pt x="362369" y="183591"/>
                </a:lnTo>
                <a:close/>
              </a:path>
              <a:path w="528320" h="488314">
                <a:moveTo>
                  <a:pt x="528307" y="154482"/>
                </a:moveTo>
                <a:lnTo>
                  <a:pt x="522922" y="146088"/>
                </a:lnTo>
                <a:lnTo>
                  <a:pt x="513105" y="139369"/>
                </a:lnTo>
                <a:lnTo>
                  <a:pt x="511810" y="139115"/>
                </a:lnTo>
                <a:lnTo>
                  <a:pt x="511810" y="162369"/>
                </a:lnTo>
                <a:lnTo>
                  <a:pt x="511810" y="295402"/>
                </a:lnTo>
                <a:lnTo>
                  <a:pt x="503720" y="346113"/>
                </a:lnTo>
                <a:lnTo>
                  <a:pt x="480961" y="392176"/>
                </a:lnTo>
                <a:lnTo>
                  <a:pt x="445782" y="430555"/>
                </a:lnTo>
                <a:lnTo>
                  <a:pt x="400431" y="458165"/>
                </a:lnTo>
                <a:lnTo>
                  <a:pt x="377863" y="468071"/>
                </a:lnTo>
                <a:lnTo>
                  <a:pt x="368007" y="468071"/>
                </a:lnTo>
                <a:lnTo>
                  <a:pt x="302082" y="432549"/>
                </a:lnTo>
                <a:lnTo>
                  <a:pt x="268236" y="397497"/>
                </a:lnTo>
                <a:lnTo>
                  <a:pt x="245503" y="355282"/>
                </a:lnTo>
                <a:lnTo>
                  <a:pt x="235458" y="308140"/>
                </a:lnTo>
                <a:lnTo>
                  <a:pt x="245757" y="300202"/>
                </a:lnTo>
                <a:lnTo>
                  <a:pt x="255549" y="291325"/>
                </a:lnTo>
                <a:lnTo>
                  <a:pt x="264807" y="281660"/>
                </a:lnTo>
                <a:lnTo>
                  <a:pt x="273545" y="271335"/>
                </a:lnTo>
                <a:lnTo>
                  <a:pt x="281203" y="276098"/>
                </a:lnTo>
                <a:lnTo>
                  <a:pt x="289394" y="279666"/>
                </a:lnTo>
                <a:lnTo>
                  <a:pt x="298119" y="281901"/>
                </a:lnTo>
                <a:lnTo>
                  <a:pt x="307365" y="282663"/>
                </a:lnTo>
                <a:lnTo>
                  <a:pt x="316814" y="281876"/>
                </a:lnTo>
                <a:lnTo>
                  <a:pt x="325869" y="279488"/>
                </a:lnTo>
                <a:lnTo>
                  <a:pt x="334124" y="275501"/>
                </a:lnTo>
                <a:lnTo>
                  <a:pt x="339407" y="271335"/>
                </a:lnTo>
                <a:lnTo>
                  <a:pt x="341198" y="269925"/>
                </a:lnTo>
                <a:lnTo>
                  <a:pt x="345452" y="267106"/>
                </a:lnTo>
                <a:lnTo>
                  <a:pt x="346290" y="262851"/>
                </a:lnTo>
                <a:lnTo>
                  <a:pt x="346862" y="260019"/>
                </a:lnTo>
                <a:lnTo>
                  <a:pt x="342607" y="255778"/>
                </a:lnTo>
                <a:lnTo>
                  <a:pt x="338391" y="251523"/>
                </a:lnTo>
                <a:lnTo>
                  <a:pt x="332752" y="250113"/>
                </a:lnTo>
                <a:lnTo>
                  <a:pt x="322872" y="260019"/>
                </a:lnTo>
                <a:lnTo>
                  <a:pt x="314426" y="262851"/>
                </a:lnTo>
                <a:lnTo>
                  <a:pt x="300316" y="262851"/>
                </a:lnTo>
                <a:lnTo>
                  <a:pt x="291871" y="260019"/>
                </a:lnTo>
                <a:lnTo>
                  <a:pt x="286219" y="254355"/>
                </a:lnTo>
                <a:lnTo>
                  <a:pt x="298589" y="232168"/>
                </a:lnTo>
                <a:lnTo>
                  <a:pt x="308076" y="208368"/>
                </a:lnTo>
                <a:lnTo>
                  <a:pt x="314375" y="183515"/>
                </a:lnTo>
                <a:lnTo>
                  <a:pt x="317246" y="158127"/>
                </a:lnTo>
                <a:lnTo>
                  <a:pt x="506183" y="158127"/>
                </a:lnTo>
                <a:lnTo>
                  <a:pt x="511810" y="162369"/>
                </a:lnTo>
                <a:lnTo>
                  <a:pt x="511810" y="139115"/>
                </a:lnTo>
                <a:lnTo>
                  <a:pt x="500532" y="136893"/>
                </a:lnTo>
                <a:lnTo>
                  <a:pt x="317246" y="136893"/>
                </a:lnTo>
                <a:lnTo>
                  <a:pt x="317246" y="22237"/>
                </a:lnTo>
                <a:lnTo>
                  <a:pt x="315163" y="12331"/>
                </a:lnTo>
                <a:lnTo>
                  <a:pt x="314769" y="10426"/>
                </a:lnTo>
                <a:lnTo>
                  <a:pt x="308076" y="1003"/>
                </a:lnTo>
                <a:lnTo>
                  <a:pt x="306463" y="0"/>
                </a:lnTo>
                <a:lnTo>
                  <a:pt x="297497" y="0"/>
                </a:lnTo>
                <a:lnTo>
                  <a:pt x="297497" y="16586"/>
                </a:lnTo>
                <a:lnTo>
                  <a:pt x="297497" y="148209"/>
                </a:lnTo>
                <a:lnTo>
                  <a:pt x="289407" y="200329"/>
                </a:lnTo>
                <a:lnTo>
                  <a:pt x="266649" y="246748"/>
                </a:lnTo>
                <a:lnTo>
                  <a:pt x="231470" y="284937"/>
                </a:lnTo>
                <a:lnTo>
                  <a:pt x="186118" y="312381"/>
                </a:lnTo>
                <a:lnTo>
                  <a:pt x="163563" y="322300"/>
                </a:lnTo>
                <a:lnTo>
                  <a:pt x="153682" y="322300"/>
                </a:lnTo>
                <a:lnTo>
                  <a:pt x="85763" y="284543"/>
                </a:lnTo>
                <a:lnTo>
                  <a:pt x="50571" y="245694"/>
                </a:lnTo>
                <a:lnTo>
                  <a:pt x="27813" y="199148"/>
                </a:lnTo>
                <a:lnTo>
                  <a:pt x="19735" y="148209"/>
                </a:lnTo>
                <a:lnTo>
                  <a:pt x="19735" y="16586"/>
                </a:lnTo>
                <a:lnTo>
                  <a:pt x="25374" y="12331"/>
                </a:lnTo>
                <a:lnTo>
                  <a:pt x="291871" y="12331"/>
                </a:lnTo>
                <a:lnTo>
                  <a:pt x="297497" y="16586"/>
                </a:lnTo>
                <a:lnTo>
                  <a:pt x="297497" y="0"/>
                </a:lnTo>
                <a:lnTo>
                  <a:pt x="10223" y="0"/>
                </a:lnTo>
                <a:lnTo>
                  <a:pt x="8636" y="1003"/>
                </a:lnTo>
                <a:lnTo>
                  <a:pt x="2260" y="10426"/>
                </a:lnTo>
                <a:lnTo>
                  <a:pt x="0" y="22237"/>
                </a:lnTo>
                <a:lnTo>
                  <a:pt x="0" y="148209"/>
                </a:lnTo>
                <a:lnTo>
                  <a:pt x="5715" y="194652"/>
                </a:lnTo>
                <a:lnTo>
                  <a:pt x="22059" y="237756"/>
                </a:lnTo>
                <a:lnTo>
                  <a:pt x="47815" y="275907"/>
                </a:lnTo>
                <a:lnTo>
                  <a:pt x="81749" y="307454"/>
                </a:lnTo>
                <a:lnTo>
                  <a:pt x="122669" y="330784"/>
                </a:lnTo>
                <a:lnTo>
                  <a:pt x="158610" y="342112"/>
                </a:lnTo>
                <a:lnTo>
                  <a:pt x="169100" y="341045"/>
                </a:lnTo>
                <a:lnTo>
                  <a:pt x="179070" y="337858"/>
                </a:lnTo>
                <a:lnTo>
                  <a:pt x="194576" y="330784"/>
                </a:lnTo>
                <a:lnTo>
                  <a:pt x="208673" y="325132"/>
                </a:lnTo>
                <a:lnTo>
                  <a:pt x="213360" y="322300"/>
                </a:lnTo>
                <a:lnTo>
                  <a:pt x="215722" y="320878"/>
                </a:lnTo>
                <a:lnTo>
                  <a:pt x="228917" y="370116"/>
                </a:lnTo>
                <a:lnTo>
                  <a:pt x="254673" y="414299"/>
                </a:lnTo>
                <a:lnTo>
                  <a:pt x="291261" y="451053"/>
                </a:lnTo>
                <a:lnTo>
                  <a:pt x="336981" y="477977"/>
                </a:lnTo>
                <a:lnTo>
                  <a:pt x="372935" y="488251"/>
                </a:lnTo>
                <a:lnTo>
                  <a:pt x="383413" y="487451"/>
                </a:lnTo>
                <a:lnTo>
                  <a:pt x="425856" y="468071"/>
                </a:lnTo>
                <a:lnTo>
                  <a:pt x="483730" y="422478"/>
                </a:lnTo>
                <a:lnTo>
                  <a:pt x="509485" y="384543"/>
                </a:lnTo>
                <a:lnTo>
                  <a:pt x="525830" y="341706"/>
                </a:lnTo>
                <a:lnTo>
                  <a:pt x="528307" y="158127"/>
                </a:lnTo>
                <a:lnTo>
                  <a:pt x="528307" y="154482"/>
                </a:lnTo>
                <a:close/>
              </a:path>
            </a:pathLst>
          </a:custGeom>
          <a:solidFill>
            <a:srgbClr val="F05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33"/>
          <p:cNvSpPr/>
          <p:nvPr/>
        </p:nvSpPr>
        <p:spPr>
          <a:xfrm>
            <a:off x="10186895" y="2406335"/>
            <a:ext cx="149347" cy="839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34"/>
          <p:cNvSpPr/>
          <p:nvPr/>
        </p:nvSpPr>
        <p:spPr>
          <a:xfrm>
            <a:off x="10156430" y="2253950"/>
            <a:ext cx="210276" cy="97027"/>
          </a:xfrm>
          <a:custGeom>
            <a:avLst/>
            <a:gdLst/>
            <a:ahLst/>
            <a:cxnLst/>
            <a:rect l="l" t="t" r="r" b="b"/>
            <a:pathLst>
              <a:path w="204470" h="96520">
                <a:moveTo>
                  <a:pt x="78955" y="80670"/>
                </a:moveTo>
                <a:lnTo>
                  <a:pt x="39484" y="63703"/>
                </a:lnTo>
                <a:lnTo>
                  <a:pt x="30022" y="64503"/>
                </a:lnTo>
                <a:lnTo>
                  <a:pt x="0" y="86347"/>
                </a:lnTo>
                <a:lnTo>
                  <a:pt x="4229" y="90576"/>
                </a:lnTo>
                <a:lnTo>
                  <a:pt x="8458" y="94843"/>
                </a:lnTo>
                <a:lnTo>
                  <a:pt x="14097" y="96253"/>
                </a:lnTo>
                <a:lnTo>
                  <a:pt x="18326" y="91998"/>
                </a:lnTo>
                <a:lnTo>
                  <a:pt x="25374" y="86347"/>
                </a:lnTo>
                <a:lnTo>
                  <a:pt x="32435" y="83515"/>
                </a:lnTo>
                <a:lnTo>
                  <a:pt x="47942" y="83515"/>
                </a:lnTo>
                <a:lnTo>
                  <a:pt x="54991" y="86347"/>
                </a:lnTo>
                <a:lnTo>
                  <a:pt x="64858" y="96253"/>
                </a:lnTo>
                <a:lnTo>
                  <a:pt x="71907" y="94843"/>
                </a:lnTo>
                <a:lnTo>
                  <a:pt x="74726" y="90576"/>
                </a:lnTo>
                <a:lnTo>
                  <a:pt x="78955" y="86347"/>
                </a:lnTo>
                <a:lnTo>
                  <a:pt x="78955" y="80670"/>
                </a:lnTo>
                <a:close/>
              </a:path>
              <a:path w="204470" h="96520">
                <a:moveTo>
                  <a:pt x="195973" y="5651"/>
                </a:moveTo>
                <a:lnTo>
                  <a:pt x="191744" y="0"/>
                </a:lnTo>
                <a:lnTo>
                  <a:pt x="54991" y="0"/>
                </a:lnTo>
                <a:lnTo>
                  <a:pt x="50761" y="5651"/>
                </a:lnTo>
                <a:lnTo>
                  <a:pt x="50761" y="16992"/>
                </a:lnTo>
                <a:lnTo>
                  <a:pt x="54991" y="21234"/>
                </a:lnTo>
                <a:lnTo>
                  <a:pt x="191744" y="21234"/>
                </a:lnTo>
                <a:lnTo>
                  <a:pt x="195973" y="16992"/>
                </a:lnTo>
                <a:lnTo>
                  <a:pt x="195973" y="5651"/>
                </a:lnTo>
                <a:close/>
              </a:path>
              <a:path w="204470" h="96520">
                <a:moveTo>
                  <a:pt x="204444" y="86347"/>
                </a:moveTo>
                <a:lnTo>
                  <a:pt x="164973" y="63703"/>
                </a:lnTo>
                <a:lnTo>
                  <a:pt x="155486" y="64503"/>
                </a:lnTo>
                <a:lnTo>
                  <a:pt x="146278" y="66890"/>
                </a:lnTo>
                <a:lnTo>
                  <a:pt x="137591" y="70866"/>
                </a:lnTo>
                <a:lnTo>
                  <a:pt x="129717" y="76428"/>
                </a:lnTo>
                <a:lnTo>
                  <a:pt x="125476" y="80670"/>
                </a:lnTo>
                <a:lnTo>
                  <a:pt x="125476" y="86347"/>
                </a:lnTo>
                <a:lnTo>
                  <a:pt x="129717" y="90576"/>
                </a:lnTo>
                <a:lnTo>
                  <a:pt x="132537" y="94843"/>
                </a:lnTo>
                <a:lnTo>
                  <a:pt x="139585" y="96253"/>
                </a:lnTo>
                <a:lnTo>
                  <a:pt x="143802" y="91998"/>
                </a:lnTo>
                <a:lnTo>
                  <a:pt x="149453" y="86347"/>
                </a:lnTo>
                <a:lnTo>
                  <a:pt x="156502" y="83515"/>
                </a:lnTo>
                <a:lnTo>
                  <a:pt x="172021" y="83515"/>
                </a:lnTo>
                <a:lnTo>
                  <a:pt x="179057" y="86347"/>
                </a:lnTo>
                <a:lnTo>
                  <a:pt x="188937" y="96253"/>
                </a:lnTo>
                <a:lnTo>
                  <a:pt x="195973" y="94843"/>
                </a:lnTo>
                <a:lnTo>
                  <a:pt x="204444" y="86347"/>
                </a:lnTo>
                <a:close/>
              </a:path>
            </a:pathLst>
          </a:custGeom>
          <a:solidFill>
            <a:srgbClr val="F05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35"/>
          <p:cNvSpPr/>
          <p:nvPr/>
        </p:nvSpPr>
        <p:spPr>
          <a:xfrm>
            <a:off x="10395877" y="2514256"/>
            <a:ext cx="149347" cy="839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136"/>
          <p:cNvSpPr/>
          <p:nvPr/>
        </p:nvSpPr>
        <p:spPr>
          <a:xfrm>
            <a:off x="10523402" y="2364753"/>
            <a:ext cx="94689" cy="104049"/>
          </a:xfrm>
          <a:custGeom>
            <a:avLst/>
            <a:gdLst/>
            <a:ahLst/>
            <a:cxnLst/>
            <a:rect l="l" t="t" r="r" b="b"/>
            <a:pathLst>
              <a:path w="92075" h="103504">
                <a:moveTo>
                  <a:pt x="83185" y="4241"/>
                </a:moveTo>
                <a:lnTo>
                  <a:pt x="78943" y="0"/>
                </a:lnTo>
                <a:lnTo>
                  <a:pt x="4229" y="0"/>
                </a:lnTo>
                <a:lnTo>
                  <a:pt x="0" y="4241"/>
                </a:lnTo>
                <a:lnTo>
                  <a:pt x="0" y="15557"/>
                </a:lnTo>
                <a:lnTo>
                  <a:pt x="4229" y="19799"/>
                </a:lnTo>
                <a:lnTo>
                  <a:pt x="78943" y="19799"/>
                </a:lnTo>
                <a:lnTo>
                  <a:pt x="83185" y="15557"/>
                </a:lnTo>
                <a:lnTo>
                  <a:pt x="83185" y="4241"/>
                </a:lnTo>
                <a:close/>
              </a:path>
              <a:path w="92075" h="103504">
                <a:moveTo>
                  <a:pt x="91643" y="80670"/>
                </a:moveTo>
                <a:lnTo>
                  <a:pt x="83185" y="72174"/>
                </a:lnTo>
                <a:lnTo>
                  <a:pt x="77546" y="70764"/>
                </a:lnTo>
                <a:lnTo>
                  <a:pt x="71907" y="75006"/>
                </a:lnTo>
                <a:lnTo>
                  <a:pt x="66268" y="80670"/>
                </a:lnTo>
                <a:lnTo>
                  <a:pt x="59207" y="83502"/>
                </a:lnTo>
                <a:lnTo>
                  <a:pt x="43700" y="83502"/>
                </a:lnTo>
                <a:lnTo>
                  <a:pt x="36652" y="80670"/>
                </a:lnTo>
                <a:lnTo>
                  <a:pt x="26784" y="70764"/>
                </a:lnTo>
                <a:lnTo>
                  <a:pt x="19735" y="72174"/>
                </a:lnTo>
                <a:lnTo>
                  <a:pt x="16916" y="76428"/>
                </a:lnTo>
                <a:lnTo>
                  <a:pt x="12700" y="80670"/>
                </a:lnTo>
                <a:lnTo>
                  <a:pt x="12700" y="87757"/>
                </a:lnTo>
                <a:lnTo>
                  <a:pt x="16916" y="90576"/>
                </a:lnTo>
                <a:lnTo>
                  <a:pt x="24790" y="96151"/>
                </a:lnTo>
                <a:lnTo>
                  <a:pt x="33477" y="100139"/>
                </a:lnTo>
                <a:lnTo>
                  <a:pt x="42684" y="102527"/>
                </a:lnTo>
                <a:lnTo>
                  <a:pt x="52171" y="103314"/>
                </a:lnTo>
                <a:lnTo>
                  <a:pt x="61417" y="102527"/>
                </a:lnTo>
                <a:lnTo>
                  <a:pt x="70142" y="100139"/>
                </a:lnTo>
                <a:lnTo>
                  <a:pt x="78333" y="96151"/>
                </a:lnTo>
                <a:lnTo>
                  <a:pt x="86004" y="90576"/>
                </a:lnTo>
                <a:lnTo>
                  <a:pt x="90233" y="87757"/>
                </a:lnTo>
                <a:lnTo>
                  <a:pt x="91643" y="80670"/>
                </a:lnTo>
                <a:close/>
              </a:path>
            </a:pathLst>
          </a:custGeom>
          <a:solidFill>
            <a:srgbClr val="F05A2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9637"/>
            <a:ext cx="12237720" cy="5755005"/>
          </a:xfrm>
          <a:custGeom>
            <a:avLst/>
            <a:gdLst/>
            <a:ahLst/>
            <a:cxnLst/>
            <a:rect l="l" t="t" r="r" b="b"/>
            <a:pathLst>
              <a:path w="12237720" h="5755005">
                <a:moveTo>
                  <a:pt x="12237720" y="0"/>
                </a:moveTo>
                <a:lnTo>
                  <a:pt x="0" y="0"/>
                </a:lnTo>
                <a:lnTo>
                  <a:pt x="0" y="5754624"/>
                </a:lnTo>
                <a:lnTo>
                  <a:pt x="12237720" y="5754624"/>
                </a:lnTo>
                <a:lnTo>
                  <a:pt x="122377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49236" y="1314434"/>
            <a:ext cx="8229600" cy="2865774"/>
            <a:chOff x="557595" y="933580"/>
            <a:chExt cx="8229600" cy="3815057"/>
          </a:xfrm>
        </p:grpSpPr>
        <p:sp>
          <p:nvSpPr>
            <p:cNvPr id="4" name="object 4"/>
            <p:cNvSpPr/>
            <p:nvPr/>
          </p:nvSpPr>
          <p:spPr>
            <a:xfrm>
              <a:off x="986223" y="1313987"/>
              <a:ext cx="1858899" cy="3657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00735" y="1313987"/>
              <a:ext cx="1031443" cy="3657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595" y="2169903"/>
              <a:ext cx="8229600" cy="2578734"/>
            </a:xfrm>
            <a:custGeom>
              <a:avLst/>
              <a:gdLst/>
              <a:ahLst/>
              <a:cxnLst/>
              <a:rect l="l" t="t" r="r" b="b"/>
              <a:pathLst>
                <a:path w="8229600" h="2578735">
                  <a:moveTo>
                    <a:pt x="8164447" y="0"/>
                  </a:moveTo>
                  <a:lnTo>
                    <a:pt x="65186" y="0"/>
                  </a:lnTo>
                  <a:lnTo>
                    <a:pt x="39812" y="5125"/>
                  </a:lnTo>
                  <a:lnTo>
                    <a:pt x="19092" y="19097"/>
                  </a:lnTo>
                  <a:lnTo>
                    <a:pt x="5122" y="39808"/>
                  </a:lnTo>
                  <a:lnTo>
                    <a:pt x="0" y="65151"/>
                  </a:lnTo>
                  <a:lnTo>
                    <a:pt x="0" y="2513457"/>
                  </a:lnTo>
                  <a:lnTo>
                    <a:pt x="5122" y="2538799"/>
                  </a:lnTo>
                  <a:lnTo>
                    <a:pt x="19092" y="2559510"/>
                  </a:lnTo>
                  <a:lnTo>
                    <a:pt x="39812" y="2573482"/>
                  </a:lnTo>
                  <a:lnTo>
                    <a:pt x="65186" y="2578608"/>
                  </a:lnTo>
                  <a:lnTo>
                    <a:pt x="8164447" y="2578608"/>
                  </a:lnTo>
                  <a:lnTo>
                    <a:pt x="8189790" y="2573482"/>
                  </a:lnTo>
                  <a:lnTo>
                    <a:pt x="8210501" y="2559510"/>
                  </a:lnTo>
                  <a:lnTo>
                    <a:pt x="8224473" y="2538799"/>
                  </a:lnTo>
                  <a:lnTo>
                    <a:pt x="8229598" y="2513457"/>
                  </a:lnTo>
                  <a:lnTo>
                    <a:pt x="8229598" y="65151"/>
                  </a:lnTo>
                  <a:lnTo>
                    <a:pt x="8224473" y="39808"/>
                  </a:lnTo>
                  <a:lnTo>
                    <a:pt x="8210501" y="19097"/>
                  </a:lnTo>
                  <a:lnTo>
                    <a:pt x="8189790" y="5125"/>
                  </a:lnTo>
                  <a:lnTo>
                    <a:pt x="81644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7595" y="2169903"/>
              <a:ext cx="8229600" cy="2578734"/>
            </a:xfrm>
            <a:custGeom>
              <a:avLst/>
              <a:gdLst/>
              <a:ahLst/>
              <a:cxnLst/>
              <a:rect l="l" t="t" r="r" b="b"/>
              <a:pathLst>
                <a:path w="8229600" h="2578735">
                  <a:moveTo>
                    <a:pt x="0" y="65151"/>
                  </a:moveTo>
                  <a:lnTo>
                    <a:pt x="5122" y="39808"/>
                  </a:lnTo>
                  <a:lnTo>
                    <a:pt x="19092" y="19097"/>
                  </a:lnTo>
                  <a:lnTo>
                    <a:pt x="39812" y="5125"/>
                  </a:lnTo>
                  <a:lnTo>
                    <a:pt x="65186" y="0"/>
                  </a:lnTo>
                  <a:lnTo>
                    <a:pt x="8164447" y="0"/>
                  </a:lnTo>
                  <a:lnTo>
                    <a:pt x="8189790" y="5125"/>
                  </a:lnTo>
                  <a:lnTo>
                    <a:pt x="8210501" y="19097"/>
                  </a:lnTo>
                  <a:lnTo>
                    <a:pt x="8224473" y="39808"/>
                  </a:lnTo>
                  <a:lnTo>
                    <a:pt x="8229598" y="65151"/>
                  </a:lnTo>
                  <a:lnTo>
                    <a:pt x="8229598" y="2513457"/>
                  </a:lnTo>
                  <a:lnTo>
                    <a:pt x="8224473" y="2538799"/>
                  </a:lnTo>
                  <a:lnTo>
                    <a:pt x="8210501" y="2559510"/>
                  </a:lnTo>
                  <a:lnTo>
                    <a:pt x="8189790" y="2573482"/>
                  </a:lnTo>
                  <a:lnTo>
                    <a:pt x="8164447" y="2578608"/>
                  </a:lnTo>
                  <a:lnTo>
                    <a:pt x="65186" y="2578608"/>
                  </a:lnTo>
                  <a:lnTo>
                    <a:pt x="39812" y="2573482"/>
                  </a:lnTo>
                  <a:lnTo>
                    <a:pt x="19092" y="2559510"/>
                  </a:lnTo>
                  <a:lnTo>
                    <a:pt x="5122" y="2538799"/>
                  </a:lnTo>
                  <a:lnTo>
                    <a:pt x="0" y="2513457"/>
                  </a:lnTo>
                  <a:lnTo>
                    <a:pt x="0" y="65151"/>
                  </a:lnTo>
                  <a:close/>
                </a:path>
              </a:pathLst>
            </a:custGeom>
            <a:ln w="9144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3347" y="3311123"/>
              <a:ext cx="7602855" cy="0"/>
            </a:xfrm>
            <a:custGeom>
              <a:avLst/>
              <a:gdLst/>
              <a:ahLst/>
              <a:cxnLst/>
              <a:rect l="l" t="t" r="r" b="b"/>
              <a:pathLst>
                <a:path w="7602855">
                  <a:moveTo>
                    <a:pt x="0" y="0"/>
                  </a:moveTo>
                  <a:lnTo>
                    <a:pt x="7602471" y="0"/>
                  </a:lnTo>
                </a:path>
              </a:pathLst>
            </a:custGeom>
            <a:ln w="6096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7661" y="3501327"/>
              <a:ext cx="316992" cy="3804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00537" y="3501327"/>
              <a:ext cx="2498852" cy="3804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00537" y="2455208"/>
              <a:ext cx="2530221" cy="3804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6223" y="2835615"/>
              <a:ext cx="2926461" cy="3804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86751" y="933580"/>
              <a:ext cx="1062837" cy="2441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15577" y="933580"/>
              <a:ext cx="1027455" cy="2438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01131" y="2169903"/>
              <a:ext cx="2082164" cy="152400"/>
            </a:xfrm>
            <a:custGeom>
              <a:avLst/>
              <a:gdLst/>
              <a:ahLst/>
              <a:cxnLst/>
              <a:rect l="l" t="t" r="r" b="b"/>
              <a:pathLst>
                <a:path w="2082165" h="152400">
                  <a:moveTo>
                    <a:pt x="481596" y="0"/>
                  </a:moveTo>
                  <a:lnTo>
                    <a:pt x="0" y="0"/>
                  </a:lnTo>
                  <a:lnTo>
                    <a:pt x="240804" y="134112"/>
                  </a:lnTo>
                  <a:lnTo>
                    <a:pt x="481596" y="0"/>
                  </a:lnTo>
                  <a:close/>
                </a:path>
                <a:path w="2082165" h="152400">
                  <a:moveTo>
                    <a:pt x="2081796" y="0"/>
                  </a:moveTo>
                  <a:lnTo>
                    <a:pt x="1600212" y="0"/>
                  </a:lnTo>
                  <a:lnTo>
                    <a:pt x="1841004" y="152400"/>
                  </a:lnTo>
                  <a:lnTo>
                    <a:pt x="2081796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2859023" y="5100647"/>
            <a:ext cx="8964295" cy="1285884"/>
            <a:chOff x="2859023" y="5099813"/>
            <a:chExt cx="8964295" cy="1511806"/>
          </a:xfrm>
        </p:grpSpPr>
        <p:sp>
          <p:nvSpPr>
            <p:cNvPr id="37" name="object 37"/>
            <p:cNvSpPr/>
            <p:nvPr/>
          </p:nvSpPr>
          <p:spPr>
            <a:xfrm>
              <a:off x="2859023" y="5105399"/>
              <a:ext cx="8964295" cy="1506220"/>
            </a:xfrm>
            <a:custGeom>
              <a:avLst/>
              <a:gdLst/>
              <a:ahLst/>
              <a:cxnLst/>
              <a:rect l="l" t="t" r="r" b="b"/>
              <a:pathLst>
                <a:path w="8964295" h="1506220">
                  <a:moveTo>
                    <a:pt x="0" y="38100"/>
                  </a:moveTo>
                  <a:lnTo>
                    <a:pt x="2988" y="23252"/>
                  </a:lnTo>
                  <a:lnTo>
                    <a:pt x="11144" y="11144"/>
                  </a:lnTo>
                  <a:lnTo>
                    <a:pt x="23252" y="2988"/>
                  </a:lnTo>
                  <a:lnTo>
                    <a:pt x="38100" y="0"/>
                  </a:lnTo>
                  <a:lnTo>
                    <a:pt x="8926068" y="0"/>
                  </a:lnTo>
                  <a:lnTo>
                    <a:pt x="8940915" y="2988"/>
                  </a:lnTo>
                  <a:lnTo>
                    <a:pt x="8953023" y="11144"/>
                  </a:lnTo>
                  <a:lnTo>
                    <a:pt x="8961179" y="23252"/>
                  </a:lnTo>
                  <a:lnTo>
                    <a:pt x="8964168" y="38100"/>
                  </a:lnTo>
                  <a:lnTo>
                    <a:pt x="8964168" y="1467647"/>
                  </a:lnTo>
                  <a:lnTo>
                    <a:pt x="8961179" y="1482463"/>
                  </a:lnTo>
                  <a:lnTo>
                    <a:pt x="8953023" y="1494562"/>
                  </a:lnTo>
                  <a:lnTo>
                    <a:pt x="8940915" y="1502721"/>
                  </a:lnTo>
                  <a:lnTo>
                    <a:pt x="8926068" y="1505713"/>
                  </a:lnTo>
                  <a:lnTo>
                    <a:pt x="38100" y="1505713"/>
                  </a:lnTo>
                  <a:lnTo>
                    <a:pt x="23252" y="1502721"/>
                  </a:lnTo>
                  <a:lnTo>
                    <a:pt x="11144" y="1494562"/>
                  </a:lnTo>
                  <a:lnTo>
                    <a:pt x="2988" y="1482463"/>
                  </a:lnTo>
                  <a:lnTo>
                    <a:pt x="0" y="1467647"/>
                  </a:lnTo>
                  <a:lnTo>
                    <a:pt x="0" y="38100"/>
                  </a:lnTo>
                  <a:close/>
                </a:path>
              </a:pathLst>
            </a:custGeom>
            <a:ln w="12192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82567" y="5099813"/>
              <a:ext cx="3078988" cy="3070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98519" y="5425440"/>
              <a:ext cx="3811143" cy="3462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92508" y="5815028"/>
              <a:ext cx="7733030" cy="0"/>
            </a:xfrm>
            <a:custGeom>
              <a:avLst/>
              <a:gdLst/>
              <a:ahLst/>
              <a:cxnLst/>
              <a:rect l="l" t="t" r="r" b="b"/>
              <a:pathLst>
                <a:path w="7733030">
                  <a:moveTo>
                    <a:pt x="0" y="0"/>
                  </a:moveTo>
                  <a:lnTo>
                    <a:pt x="7732649" y="0"/>
                  </a:lnTo>
                </a:path>
              </a:pathLst>
            </a:custGeom>
            <a:ln w="9144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9241535" y="5105400"/>
            <a:ext cx="481965" cy="134620"/>
          </a:xfrm>
          <a:custGeom>
            <a:avLst/>
            <a:gdLst/>
            <a:ahLst/>
            <a:cxnLst/>
            <a:rect l="l" t="t" r="r" b="b"/>
            <a:pathLst>
              <a:path w="481965" h="134620">
                <a:moveTo>
                  <a:pt x="481584" y="0"/>
                </a:moveTo>
                <a:lnTo>
                  <a:pt x="0" y="0"/>
                </a:lnTo>
                <a:lnTo>
                  <a:pt x="240792" y="134112"/>
                </a:lnTo>
                <a:lnTo>
                  <a:pt x="481584" y="0"/>
                </a:lnTo>
                <a:close/>
              </a:path>
            </a:pathLst>
          </a:custGeom>
          <a:solidFill>
            <a:srgbClr val="F05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783823" y="5105400"/>
            <a:ext cx="481965" cy="131445"/>
          </a:xfrm>
          <a:custGeom>
            <a:avLst/>
            <a:gdLst/>
            <a:ahLst/>
            <a:cxnLst/>
            <a:rect l="l" t="t" r="r" b="b"/>
            <a:pathLst>
              <a:path w="481965" h="131445">
                <a:moveTo>
                  <a:pt x="481584" y="0"/>
                </a:moveTo>
                <a:lnTo>
                  <a:pt x="0" y="0"/>
                </a:lnTo>
                <a:lnTo>
                  <a:pt x="240792" y="131064"/>
                </a:lnTo>
                <a:lnTo>
                  <a:pt x="481584" y="0"/>
                </a:lnTo>
                <a:close/>
              </a:path>
            </a:pathLst>
          </a:custGeom>
          <a:solidFill>
            <a:srgbClr val="F05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707137" y="5257800"/>
            <a:ext cx="1990725" cy="1231900"/>
            <a:chOff x="707137" y="5257800"/>
            <a:chExt cx="1990725" cy="1231900"/>
          </a:xfrm>
        </p:grpSpPr>
        <p:sp>
          <p:nvSpPr>
            <p:cNvPr id="56" name="object 56"/>
            <p:cNvSpPr/>
            <p:nvPr/>
          </p:nvSpPr>
          <p:spPr>
            <a:xfrm>
              <a:off x="707136" y="5257799"/>
              <a:ext cx="1990725" cy="1231900"/>
            </a:xfrm>
            <a:custGeom>
              <a:avLst/>
              <a:gdLst/>
              <a:ahLst/>
              <a:cxnLst/>
              <a:rect l="l" t="t" r="r" b="b"/>
              <a:pathLst>
                <a:path w="1990725" h="1231900">
                  <a:moveTo>
                    <a:pt x="1990344" y="690384"/>
                  </a:moveTo>
                  <a:lnTo>
                    <a:pt x="1911096" y="539242"/>
                  </a:lnTo>
                  <a:lnTo>
                    <a:pt x="1911096" y="119761"/>
                  </a:lnTo>
                  <a:lnTo>
                    <a:pt x="1901685" y="73139"/>
                  </a:lnTo>
                  <a:lnTo>
                    <a:pt x="1876018" y="35077"/>
                  </a:lnTo>
                  <a:lnTo>
                    <a:pt x="1837956" y="9410"/>
                  </a:lnTo>
                  <a:lnTo>
                    <a:pt x="1791335" y="0"/>
                  </a:lnTo>
                  <a:lnTo>
                    <a:pt x="119786" y="12"/>
                  </a:lnTo>
                  <a:lnTo>
                    <a:pt x="73152" y="9410"/>
                  </a:lnTo>
                  <a:lnTo>
                    <a:pt x="35077" y="35077"/>
                  </a:lnTo>
                  <a:lnTo>
                    <a:pt x="9410" y="73139"/>
                  </a:lnTo>
                  <a:lnTo>
                    <a:pt x="0" y="119761"/>
                  </a:lnTo>
                  <a:lnTo>
                    <a:pt x="0" y="1111605"/>
                  </a:lnTo>
                  <a:lnTo>
                    <a:pt x="9410" y="1158240"/>
                  </a:lnTo>
                  <a:lnTo>
                    <a:pt x="35077" y="1196314"/>
                  </a:lnTo>
                  <a:lnTo>
                    <a:pt x="73152" y="1221981"/>
                  </a:lnTo>
                  <a:lnTo>
                    <a:pt x="119786" y="1231404"/>
                  </a:lnTo>
                  <a:lnTo>
                    <a:pt x="1791322" y="1231404"/>
                  </a:lnTo>
                  <a:lnTo>
                    <a:pt x="1837956" y="1221981"/>
                  </a:lnTo>
                  <a:lnTo>
                    <a:pt x="1876018" y="1196314"/>
                  </a:lnTo>
                  <a:lnTo>
                    <a:pt x="1901685" y="1158240"/>
                  </a:lnTo>
                  <a:lnTo>
                    <a:pt x="1911096" y="1111605"/>
                  </a:lnTo>
                  <a:lnTo>
                    <a:pt x="1911096" y="841514"/>
                  </a:lnTo>
                  <a:lnTo>
                    <a:pt x="1990344" y="690384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70736" y="5452313"/>
              <a:ext cx="1197063" cy="3051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09192" y="5757672"/>
              <a:ext cx="1532509" cy="304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95654" y="6062167"/>
              <a:ext cx="914768" cy="3051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8857488" y="1673351"/>
            <a:ext cx="2155190" cy="1569720"/>
            <a:chOff x="8857488" y="1673351"/>
            <a:chExt cx="2155190" cy="1569720"/>
          </a:xfrm>
        </p:grpSpPr>
        <p:sp>
          <p:nvSpPr>
            <p:cNvPr id="61" name="object 61"/>
            <p:cNvSpPr/>
            <p:nvPr/>
          </p:nvSpPr>
          <p:spPr>
            <a:xfrm>
              <a:off x="8857488" y="1673351"/>
              <a:ext cx="2155190" cy="1569720"/>
            </a:xfrm>
            <a:custGeom>
              <a:avLst/>
              <a:gdLst/>
              <a:ahLst/>
              <a:cxnLst/>
              <a:rect l="l" t="t" r="r" b="b"/>
              <a:pathLst>
                <a:path w="2155190" h="1569720">
                  <a:moveTo>
                    <a:pt x="2154936" y="152654"/>
                  </a:moveTo>
                  <a:lnTo>
                    <a:pt x="2147151" y="104406"/>
                  </a:lnTo>
                  <a:lnTo>
                    <a:pt x="2125484" y="62496"/>
                  </a:lnTo>
                  <a:lnTo>
                    <a:pt x="2092439" y="29451"/>
                  </a:lnTo>
                  <a:lnTo>
                    <a:pt x="2050529" y="7785"/>
                  </a:lnTo>
                  <a:lnTo>
                    <a:pt x="2002282" y="0"/>
                  </a:lnTo>
                  <a:lnTo>
                    <a:pt x="271513" y="0"/>
                  </a:lnTo>
                  <a:lnTo>
                    <a:pt x="223266" y="7785"/>
                  </a:lnTo>
                  <a:lnTo>
                    <a:pt x="181356" y="29451"/>
                  </a:lnTo>
                  <a:lnTo>
                    <a:pt x="148310" y="62496"/>
                  </a:lnTo>
                  <a:lnTo>
                    <a:pt x="126644" y="104406"/>
                  </a:lnTo>
                  <a:lnTo>
                    <a:pt x="118872" y="152654"/>
                  </a:lnTo>
                  <a:lnTo>
                    <a:pt x="118872" y="646176"/>
                  </a:lnTo>
                  <a:lnTo>
                    <a:pt x="0" y="797052"/>
                  </a:lnTo>
                  <a:lnTo>
                    <a:pt x="118872" y="947928"/>
                  </a:lnTo>
                  <a:lnTo>
                    <a:pt x="118872" y="1417066"/>
                  </a:lnTo>
                  <a:lnTo>
                    <a:pt x="126644" y="1465326"/>
                  </a:lnTo>
                  <a:lnTo>
                    <a:pt x="148310" y="1507236"/>
                  </a:lnTo>
                  <a:lnTo>
                    <a:pt x="181356" y="1540281"/>
                  </a:lnTo>
                  <a:lnTo>
                    <a:pt x="223266" y="1561947"/>
                  </a:lnTo>
                  <a:lnTo>
                    <a:pt x="271526" y="1569720"/>
                  </a:lnTo>
                  <a:lnTo>
                    <a:pt x="2002282" y="1569720"/>
                  </a:lnTo>
                  <a:lnTo>
                    <a:pt x="2050529" y="1561947"/>
                  </a:lnTo>
                  <a:lnTo>
                    <a:pt x="2092439" y="1540281"/>
                  </a:lnTo>
                  <a:lnTo>
                    <a:pt x="2125484" y="1507236"/>
                  </a:lnTo>
                  <a:lnTo>
                    <a:pt x="2147151" y="1465326"/>
                  </a:lnTo>
                  <a:lnTo>
                    <a:pt x="2154936" y="1417066"/>
                  </a:lnTo>
                  <a:lnTo>
                    <a:pt x="2154936" y="152654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501504" y="1952828"/>
              <a:ext cx="1081379" cy="3051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321672" y="2258313"/>
              <a:ext cx="1532509" cy="304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583800" y="2562809"/>
              <a:ext cx="914768" cy="3051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906426" y="4314830"/>
            <a:ext cx="640844" cy="6444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66"/>
          <p:cNvGrpSpPr/>
          <p:nvPr/>
        </p:nvGrpSpPr>
        <p:grpSpPr>
          <a:xfrm>
            <a:off x="11050622" y="3028946"/>
            <a:ext cx="662305" cy="636270"/>
            <a:chOff x="11122152" y="2225039"/>
            <a:chExt cx="662305" cy="636270"/>
          </a:xfrm>
        </p:grpSpPr>
        <p:sp>
          <p:nvSpPr>
            <p:cNvPr id="67" name="object 67"/>
            <p:cNvSpPr/>
            <p:nvPr/>
          </p:nvSpPr>
          <p:spPr>
            <a:xfrm>
              <a:off x="11122152" y="2225039"/>
              <a:ext cx="662305" cy="636270"/>
            </a:xfrm>
            <a:custGeom>
              <a:avLst/>
              <a:gdLst/>
              <a:ahLst/>
              <a:cxnLst/>
              <a:rect l="l" t="t" r="r" b="b"/>
              <a:pathLst>
                <a:path w="662304" h="636269">
                  <a:moveTo>
                    <a:pt x="406755" y="0"/>
                  </a:moveTo>
                  <a:lnTo>
                    <a:pt x="153860" y="0"/>
                  </a:lnTo>
                  <a:lnTo>
                    <a:pt x="138746" y="2271"/>
                  </a:lnTo>
                  <a:lnTo>
                    <a:pt x="125788" y="8748"/>
                  </a:lnTo>
                  <a:lnTo>
                    <a:pt x="115814" y="18929"/>
                  </a:lnTo>
                  <a:lnTo>
                    <a:pt x="109651" y="32308"/>
                  </a:lnTo>
                  <a:lnTo>
                    <a:pt x="0" y="596150"/>
                  </a:lnTo>
                  <a:lnTo>
                    <a:pt x="0" y="612317"/>
                  </a:lnTo>
                  <a:lnTo>
                    <a:pt x="1765" y="617702"/>
                  </a:lnTo>
                  <a:lnTo>
                    <a:pt x="7073" y="623087"/>
                  </a:lnTo>
                  <a:lnTo>
                    <a:pt x="10617" y="630262"/>
                  </a:lnTo>
                  <a:lnTo>
                    <a:pt x="17691" y="633857"/>
                  </a:lnTo>
                  <a:lnTo>
                    <a:pt x="22987" y="635647"/>
                  </a:lnTo>
                  <a:lnTo>
                    <a:pt x="527037" y="635647"/>
                  </a:lnTo>
                  <a:lnTo>
                    <a:pt x="560328" y="610514"/>
                  </a:lnTo>
                  <a:lnTo>
                    <a:pt x="30060" y="610514"/>
                  </a:lnTo>
                  <a:lnTo>
                    <a:pt x="26530" y="606920"/>
                  </a:lnTo>
                  <a:lnTo>
                    <a:pt x="26530" y="605129"/>
                  </a:lnTo>
                  <a:lnTo>
                    <a:pt x="24752" y="603338"/>
                  </a:lnTo>
                  <a:lnTo>
                    <a:pt x="24752" y="599744"/>
                  </a:lnTo>
                  <a:lnTo>
                    <a:pt x="136182" y="37693"/>
                  </a:lnTo>
                  <a:lnTo>
                    <a:pt x="137947" y="30518"/>
                  </a:lnTo>
                  <a:lnTo>
                    <a:pt x="145021" y="23329"/>
                  </a:lnTo>
                  <a:lnTo>
                    <a:pt x="445751" y="23329"/>
                  </a:lnTo>
                  <a:lnTo>
                    <a:pt x="444062" y="18929"/>
                  </a:lnTo>
                  <a:lnTo>
                    <a:pt x="434611" y="8748"/>
                  </a:lnTo>
                  <a:lnTo>
                    <a:pt x="421843" y="2271"/>
                  </a:lnTo>
                  <a:lnTo>
                    <a:pt x="406755" y="0"/>
                  </a:lnTo>
                  <a:close/>
                </a:path>
                <a:path w="662304" h="636269">
                  <a:moveTo>
                    <a:pt x="194538" y="23329"/>
                  </a:moveTo>
                  <a:lnTo>
                    <a:pt x="168008" y="23329"/>
                  </a:lnTo>
                  <a:lnTo>
                    <a:pt x="65443" y="610514"/>
                  </a:lnTo>
                  <a:lnTo>
                    <a:pt x="91973" y="610514"/>
                  </a:lnTo>
                  <a:lnTo>
                    <a:pt x="194538" y="23329"/>
                  </a:lnTo>
                  <a:close/>
                </a:path>
                <a:path w="662304" h="636269">
                  <a:moveTo>
                    <a:pt x="267055" y="414782"/>
                  </a:moveTo>
                  <a:lnTo>
                    <a:pt x="252895" y="414782"/>
                  </a:lnTo>
                  <a:lnTo>
                    <a:pt x="245821" y="420179"/>
                  </a:lnTo>
                  <a:lnTo>
                    <a:pt x="245803" y="429158"/>
                  </a:lnTo>
                  <a:lnTo>
                    <a:pt x="244055" y="610514"/>
                  </a:lnTo>
                  <a:lnTo>
                    <a:pt x="270586" y="610514"/>
                  </a:lnTo>
                  <a:lnTo>
                    <a:pt x="272334" y="429158"/>
                  </a:lnTo>
                  <a:lnTo>
                    <a:pt x="272351" y="420179"/>
                  </a:lnTo>
                  <a:lnTo>
                    <a:pt x="267055" y="414782"/>
                  </a:lnTo>
                  <a:close/>
                </a:path>
                <a:path w="662304" h="636269">
                  <a:moveTo>
                    <a:pt x="313029" y="23329"/>
                  </a:moveTo>
                  <a:lnTo>
                    <a:pt x="288277" y="23329"/>
                  </a:lnTo>
                  <a:lnTo>
                    <a:pt x="293573" y="610514"/>
                  </a:lnTo>
                  <a:lnTo>
                    <a:pt x="320116" y="610514"/>
                  </a:lnTo>
                  <a:lnTo>
                    <a:pt x="313029" y="23329"/>
                  </a:lnTo>
                  <a:close/>
                </a:path>
                <a:path w="662304" h="636269">
                  <a:moveTo>
                    <a:pt x="442137" y="312432"/>
                  </a:moveTo>
                  <a:lnTo>
                    <a:pt x="415620" y="312432"/>
                  </a:lnTo>
                  <a:lnTo>
                    <a:pt x="468668" y="610514"/>
                  </a:lnTo>
                  <a:lnTo>
                    <a:pt x="495185" y="610514"/>
                  </a:lnTo>
                  <a:lnTo>
                    <a:pt x="442137" y="312432"/>
                  </a:lnTo>
                  <a:close/>
                </a:path>
                <a:path w="662304" h="636269">
                  <a:moveTo>
                    <a:pt x="504037" y="312432"/>
                  </a:moveTo>
                  <a:lnTo>
                    <a:pt x="477520" y="312432"/>
                  </a:lnTo>
                  <a:lnTo>
                    <a:pt x="534098" y="599744"/>
                  </a:lnTo>
                  <a:lnTo>
                    <a:pt x="535863" y="603338"/>
                  </a:lnTo>
                  <a:lnTo>
                    <a:pt x="532333" y="606920"/>
                  </a:lnTo>
                  <a:lnTo>
                    <a:pt x="532333" y="608723"/>
                  </a:lnTo>
                  <a:lnTo>
                    <a:pt x="530567" y="610514"/>
                  </a:lnTo>
                  <a:lnTo>
                    <a:pt x="560328" y="610514"/>
                  </a:lnTo>
                  <a:lnTo>
                    <a:pt x="560411" y="610290"/>
                  </a:lnTo>
                  <a:lnTo>
                    <a:pt x="561268" y="603136"/>
                  </a:lnTo>
                  <a:lnTo>
                    <a:pt x="560628" y="596150"/>
                  </a:lnTo>
                  <a:lnTo>
                    <a:pt x="504037" y="312432"/>
                  </a:lnTo>
                  <a:close/>
                </a:path>
                <a:path w="662304" h="636269">
                  <a:moveTo>
                    <a:pt x="661441" y="402221"/>
                  </a:moveTo>
                  <a:lnTo>
                    <a:pt x="590702" y="402221"/>
                  </a:lnTo>
                  <a:lnTo>
                    <a:pt x="585406" y="407606"/>
                  </a:lnTo>
                  <a:lnTo>
                    <a:pt x="585406" y="423760"/>
                  </a:lnTo>
                  <a:lnTo>
                    <a:pt x="590702" y="429158"/>
                  </a:lnTo>
                  <a:lnTo>
                    <a:pt x="661441" y="429158"/>
                  </a:lnTo>
                  <a:lnTo>
                    <a:pt x="662177" y="428408"/>
                  </a:lnTo>
                  <a:lnTo>
                    <a:pt x="662177" y="402969"/>
                  </a:lnTo>
                  <a:lnTo>
                    <a:pt x="661441" y="402221"/>
                  </a:lnTo>
                  <a:close/>
                </a:path>
                <a:path w="662304" h="636269">
                  <a:moveTo>
                    <a:pt x="641985" y="312432"/>
                  </a:moveTo>
                  <a:lnTo>
                    <a:pt x="615454" y="312432"/>
                  </a:lnTo>
                  <a:lnTo>
                    <a:pt x="615454" y="402221"/>
                  </a:lnTo>
                  <a:lnTo>
                    <a:pt x="641985" y="402221"/>
                  </a:lnTo>
                  <a:lnTo>
                    <a:pt x="641985" y="312432"/>
                  </a:lnTo>
                  <a:close/>
                </a:path>
                <a:path w="662304" h="636269">
                  <a:moveTo>
                    <a:pt x="275907" y="23329"/>
                  </a:moveTo>
                  <a:lnTo>
                    <a:pt x="249364" y="23329"/>
                  </a:lnTo>
                  <a:lnTo>
                    <a:pt x="247702" y="280111"/>
                  </a:lnTo>
                  <a:lnTo>
                    <a:pt x="247586" y="307060"/>
                  </a:lnTo>
                  <a:lnTo>
                    <a:pt x="252895" y="312432"/>
                  </a:lnTo>
                  <a:lnTo>
                    <a:pt x="267055" y="312432"/>
                  </a:lnTo>
                  <a:lnTo>
                    <a:pt x="274116" y="307060"/>
                  </a:lnTo>
                  <a:lnTo>
                    <a:pt x="274209" y="285496"/>
                  </a:lnTo>
                  <a:lnTo>
                    <a:pt x="275907" y="23329"/>
                  </a:lnTo>
                  <a:close/>
                </a:path>
                <a:path w="662304" h="636269">
                  <a:moveTo>
                    <a:pt x="392620" y="23329"/>
                  </a:moveTo>
                  <a:lnTo>
                    <a:pt x="366102" y="23329"/>
                  </a:lnTo>
                  <a:lnTo>
                    <a:pt x="382003" y="111315"/>
                  </a:lnTo>
                  <a:lnTo>
                    <a:pt x="367250" y="115220"/>
                  </a:lnTo>
                  <a:lnTo>
                    <a:pt x="355484" y="123669"/>
                  </a:lnTo>
                  <a:lnTo>
                    <a:pt x="347697" y="135818"/>
                  </a:lnTo>
                  <a:lnTo>
                    <a:pt x="344881" y="150825"/>
                  </a:lnTo>
                  <a:lnTo>
                    <a:pt x="344881" y="272935"/>
                  </a:lnTo>
                  <a:lnTo>
                    <a:pt x="347973" y="288193"/>
                  </a:lnTo>
                  <a:lnTo>
                    <a:pt x="356366" y="300761"/>
                  </a:lnTo>
                  <a:lnTo>
                    <a:pt x="368739" y="309290"/>
                  </a:lnTo>
                  <a:lnTo>
                    <a:pt x="383768" y="312432"/>
                  </a:lnTo>
                  <a:lnTo>
                    <a:pt x="654367" y="312432"/>
                  </a:lnTo>
                  <a:lnTo>
                    <a:pt x="659676" y="307060"/>
                  </a:lnTo>
                  <a:lnTo>
                    <a:pt x="659676" y="285496"/>
                  </a:lnTo>
                  <a:lnTo>
                    <a:pt x="376694" y="285496"/>
                  </a:lnTo>
                  <a:lnTo>
                    <a:pt x="371398" y="280111"/>
                  </a:lnTo>
                  <a:lnTo>
                    <a:pt x="371398" y="143649"/>
                  </a:lnTo>
                  <a:lnTo>
                    <a:pt x="376694" y="138264"/>
                  </a:lnTo>
                  <a:lnTo>
                    <a:pt x="658355" y="138264"/>
                  </a:lnTo>
                  <a:lnTo>
                    <a:pt x="657159" y="131771"/>
                  </a:lnTo>
                  <a:lnTo>
                    <a:pt x="650163" y="120967"/>
                  </a:lnTo>
                  <a:lnTo>
                    <a:pt x="639520" y="113868"/>
                  </a:lnTo>
                  <a:lnTo>
                    <a:pt x="626059" y="111315"/>
                  </a:lnTo>
                  <a:lnTo>
                    <a:pt x="408546" y="111315"/>
                  </a:lnTo>
                  <a:lnTo>
                    <a:pt x="392620" y="23329"/>
                  </a:lnTo>
                  <a:close/>
                </a:path>
                <a:path w="662304" h="636269">
                  <a:moveTo>
                    <a:pt x="519963" y="138264"/>
                  </a:moveTo>
                  <a:lnTo>
                    <a:pt x="493420" y="138264"/>
                  </a:lnTo>
                  <a:lnTo>
                    <a:pt x="493420" y="285496"/>
                  </a:lnTo>
                  <a:lnTo>
                    <a:pt x="519963" y="285496"/>
                  </a:lnTo>
                  <a:lnTo>
                    <a:pt x="519963" y="138264"/>
                  </a:lnTo>
                  <a:close/>
                </a:path>
                <a:path w="662304" h="636269">
                  <a:moveTo>
                    <a:pt x="658355" y="138264"/>
                  </a:moveTo>
                  <a:lnTo>
                    <a:pt x="631380" y="138264"/>
                  </a:lnTo>
                  <a:lnTo>
                    <a:pt x="634911" y="141846"/>
                  </a:lnTo>
                  <a:lnTo>
                    <a:pt x="634911" y="285496"/>
                  </a:lnTo>
                  <a:lnTo>
                    <a:pt x="659676" y="285496"/>
                  </a:lnTo>
                  <a:lnTo>
                    <a:pt x="659676" y="145440"/>
                  </a:lnTo>
                  <a:lnTo>
                    <a:pt x="658355" y="138264"/>
                  </a:lnTo>
                  <a:close/>
                </a:path>
                <a:path w="662304" h="636269">
                  <a:moveTo>
                    <a:pt x="445751" y="23329"/>
                  </a:moveTo>
                  <a:lnTo>
                    <a:pt x="415620" y="23329"/>
                  </a:lnTo>
                  <a:lnTo>
                    <a:pt x="422681" y="30518"/>
                  </a:lnTo>
                  <a:lnTo>
                    <a:pt x="424446" y="37693"/>
                  </a:lnTo>
                  <a:lnTo>
                    <a:pt x="438607" y="111315"/>
                  </a:lnTo>
                  <a:lnTo>
                    <a:pt x="465124" y="111315"/>
                  </a:lnTo>
                  <a:lnTo>
                    <a:pt x="449199" y="32308"/>
                  </a:lnTo>
                  <a:lnTo>
                    <a:pt x="445751" y="23329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1516537" y="2383040"/>
              <a:ext cx="74282" cy="10416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670411" y="2375865"/>
              <a:ext cx="79565" cy="11851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369738" y="2576982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19469" y="23342"/>
                  </a:moveTo>
                  <a:lnTo>
                    <a:pt x="5308" y="23342"/>
                  </a:lnTo>
                  <a:lnTo>
                    <a:pt x="7099" y="25133"/>
                  </a:lnTo>
                  <a:lnTo>
                    <a:pt x="17691" y="25133"/>
                  </a:lnTo>
                  <a:lnTo>
                    <a:pt x="19469" y="23342"/>
                  </a:lnTo>
                  <a:close/>
                </a:path>
                <a:path w="24765" h="25400">
                  <a:moveTo>
                    <a:pt x="22999" y="3594"/>
                  </a:moveTo>
                  <a:lnTo>
                    <a:pt x="1778" y="3594"/>
                  </a:lnTo>
                  <a:lnTo>
                    <a:pt x="1778" y="5384"/>
                  </a:lnTo>
                  <a:lnTo>
                    <a:pt x="0" y="7188"/>
                  </a:lnTo>
                  <a:lnTo>
                    <a:pt x="0" y="19748"/>
                  </a:lnTo>
                  <a:lnTo>
                    <a:pt x="3543" y="21539"/>
                  </a:lnTo>
                  <a:lnTo>
                    <a:pt x="3543" y="23342"/>
                  </a:lnTo>
                  <a:lnTo>
                    <a:pt x="21234" y="23342"/>
                  </a:lnTo>
                  <a:lnTo>
                    <a:pt x="21234" y="21539"/>
                  </a:lnTo>
                  <a:lnTo>
                    <a:pt x="24765" y="19748"/>
                  </a:lnTo>
                  <a:lnTo>
                    <a:pt x="24765" y="7188"/>
                  </a:lnTo>
                  <a:lnTo>
                    <a:pt x="22999" y="5384"/>
                  </a:lnTo>
                  <a:lnTo>
                    <a:pt x="22999" y="3594"/>
                  </a:lnTo>
                  <a:close/>
                </a:path>
                <a:path w="24765" h="25400">
                  <a:moveTo>
                    <a:pt x="17691" y="0"/>
                  </a:moveTo>
                  <a:lnTo>
                    <a:pt x="7099" y="0"/>
                  </a:lnTo>
                  <a:lnTo>
                    <a:pt x="5308" y="1790"/>
                  </a:lnTo>
                  <a:lnTo>
                    <a:pt x="3543" y="1790"/>
                  </a:lnTo>
                  <a:lnTo>
                    <a:pt x="3543" y="3594"/>
                  </a:lnTo>
                  <a:lnTo>
                    <a:pt x="21234" y="3594"/>
                  </a:lnTo>
                  <a:lnTo>
                    <a:pt x="17691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/>
          <p:nvPr/>
        </p:nvSpPr>
        <p:spPr>
          <a:xfrm>
            <a:off x="11050622" y="1028682"/>
            <a:ext cx="632460" cy="562610"/>
          </a:xfrm>
          <a:custGeom>
            <a:avLst/>
            <a:gdLst/>
            <a:ahLst/>
            <a:cxnLst/>
            <a:rect l="l" t="t" r="r" b="b"/>
            <a:pathLst>
              <a:path w="632459" h="562610">
                <a:moveTo>
                  <a:pt x="128219" y="180340"/>
                </a:moveTo>
                <a:lnTo>
                  <a:pt x="95374" y="181610"/>
                </a:lnTo>
                <a:lnTo>
                  <a:pt x="52722" y="190500"/>
                </a:lnTo>
                <a:lnTo>
                  <a:pt x="15764" y="207010"/>
                </a:lnTo>
                <a:lnTo>
                  <a:pt x="0" y="233680"/>
                </a:lnTo>
                <a:lnTo>
                  <a:pt x="0" y="511810"/>
                </a:lnTo>
                <a:lnTo>
                  <a:pt x="39862" y="551180"/>
                </a:lnTo>
                <a:lnTo>
                  <a:pt x="64109" y="557530"/>
                </a:lnTo>
                <a:lnTo>
                  <a:pt x="69164" y="557530"/>
                </a:lnTo>
                <a:lnTo>
                  <a:pt x="75920" y="558800"/>
                </a:lnTo>
                <a:lnTo>
                  <a:pt x="103388" y="562610"/>
                </a:lnTo>
                <a:lnTo>
                  <a:pt x="134967" y="562610"/>
                </a:lnTo>
                <a:lnTo>
                  <a:pt x="194005" y="556260"/>
                </a:lnTo>
                <a:lnTo>
                  <a:pt x="232390" y="541020"/>
                </a:lnTo>
                <a:lnTo>
                  <a:pt x="244470" y="529590"/>
                </a:lnTo>
                <a:lnTo>
                  <a:pt x="137707" y="529590"/>
                </a:lnTo>
                <a:lnTo>
                  <a:pt x="91708" y="528320"/>
                </a:lnTo>
                <a:lnTo>
                  <a:pt x="55676" y="520700"/>
                </a:lnTo>
                <a:lnTo>
                  <a:pt x="38198" y="514350"/>
                </a:lnTo>
                <a:lnTo>
                  <a:pt x="31000" y="508000"/>
                </a:lnTo>
                <a:lnTo>
                  <a:pt x="29812" y="497840"/>
                </a:lnTo>
                <a:lnTo>
                  <a:pt x="30365" y="480060"/>
                </a:lnTo>
                <a:lnTo>
                  <a:pt x="283413" y="480060"/>
                </a:lnTo>
                <a:lnTo>
                  <a:pt x="253060" y="473710"/>
                </a:lnTo>
                <a:lnTo>
                  <a:pt x="253060" y="462280"/>
                </a:lnTo>
                <a:lnTo>
                  <a:pt x="124841" y="462280"/>
                </a:lnTo>
                <a:lnTo>
                  <a:pt x="79298" y="458470"/>
                </a:lnTo>
                <a:lnTo>
                  <a:pt x="72708" y="457200"/>
                </a:lnTo>
                <a:lnTo>
                  <a:pt x="58889" y="453390"/>
                </a:lnTo>
                <a:lnTo>
                  <a:pt x="52298" y="452120"/>
                </a:lnTo>
                <a:lnTo>
                  <a:pt x="38798" y="447040"/>
                </a:lnTo>
                <a:lnTo>
                  <a:pt x="30365" y="439420"/>
                </a:lnTo>
                <a:lnTo>
                  <a:pt x="30365" y="410210"/>
                </a:lnTo>
                <a:lnTo>
                  <a:pt x="277659" y="410210"/>
                </a:lnTo>
                <a:lnTo>
                  <a:pt x="253060" y="405130"/>
                </a:lnTo>
                <a:lnTo>
                  <a:pt x="253060" y="392430"/>
                </a:lnTo>
                <a:lnTo>
                  <a:pt x="119780" y="392430"/>
                </a:lnTo>
                <a:lnTo>
                  <a:pt x="91521" y="391160"/>
                </a:lnTo>
                <a:lnTo>
                  <a:pt x="60731" y="386080"/>
                </a:lnTo>
                <a:lnTo>
                  <a:pt x="53931" y="384810"/>
                </a:lnTo>
                <a:lnTo>
                  <a:pt x="46815" y="381000"/>
                </a:lnTo>
                <a:lnTo>
                  <a:pt x="40332" y="378460"/>
                </a:lnTo>
                <a:lnTo>
                  <a:pt x="35433" y="375920"/>
                </a:lnTo>
                <a:lnTo>
                  <a:pt x="31083" y="370840"/>
                </a:lnTo>
                <a:lnTo>
                  <a:pt x="29737" y="363220"/>
                </a:lnTo>
                <a:lnTo>
                  <a:pt x="30015" y="353060"/>
                </a:lnTo>
                <a:lnTo>
                  <a:pt x="30365" y="342900"/>
                </a:lnTo>
                <a:lnTo>
                  <a:pt x="290424" y="342900"/>
                </a:lnTo>
                <a:lnTo>
                  <a:pt x="264689" y="339090"/>
                </a:lnTo>
                <a:lnTo>
                  <a:pt x="253060" y="335280"/>
                </a:lnTo>
                <a:lnTo>
                  <a:pt x="253060" y="323850"/>
                </a:lnTo>
                <a:lnTo>
                  <a:pt x="141719" y="323850"/>
                </a:lnTo>
                <a:lnTo>
                  <a:pt x="96221" y="322580"/>
                </a:lnTo>
                <a:lnTo>
                  <a:pt x="57365" y="314960"/>
                </a:lnTo>
                <a:lnTo>
                  <a:pt x="29839" y="290830"/>
                </a:lnTo>
                <a:lnTo>
                  <a:pt x="30365" y="273050"/>
                </a:lnTo>
                <a:lnTo>
                  <a:pt x="281724" y="273050"/>
                </a:lnTo>
                <a:lnTo>
                  <a:pt x="253060" y="267970"/>
                </a:lnTo>
                <a:lnTo>
                  <a:pt x="253060" y="255270"/>
                </a:lnTo>
                <a:lnTo>
                  <a:pt x="116408" y="255270"/>
                </a:lnTo>
                <a:lnTo>
                  <a:pt x="80925" y="251460"/>
                </a:lnTo>
                <a:lnTo>
                  <a:pt x="48920" y="243840"/>
                </a:lnTo>
                <a:lnTo>
                  <a:pt x="45554" y="242570"/>
                </a:lnTo>
                <a:lnTo>
                  <a:pt x="43865" y="242570"/>
                </a:lnTo>
                <a:lnTo>
                  <a:pt x="37122" y="238760"/>
                </a:lnTo>
                <a:lnTo>
                  <a:pt x="32054" y="234950"/>
                </a:lnTo>
                <a:lnTo>
                  <a:pt x="45761" y="226060"/>
                </a:lnTo>
                <a:lnTo>
                  <a:pt x="69591" y="219710"/>
                </a:lnTo>
                <a:lnTo>
                  <a:pt x="96586" y="215900"/>
                </a:lnTo>
                <a:lnTo>
                  <a:pt x="119786" y="214630"/>
                </a:lnTo>
                <a:lnTo>
                  <a:pt x="450430" y="214630"/>
                </a:lnTo>
                <a:lnTo>
                  <a:pt x="450430" y="208280"/>
                </a:lnTo>
                <a:lnTo>
                  <a:pt x="322224" y="208280"/>
                </a:lnTo>
                <a:lnTo>
                  <a:pt x="304670" y="207010"/>
                </a:lnTo>
                <a:lnTo>
                  <a:pt x="284270" y="204470"/>
                </a:lnTo>
                <a:lnTo>
                  <a:pt x="263870" y="200660"/>
                </a:lnTo>
                <a:lnTo>
                  <a:pt x="246316" y="195580"/>
                </a:lnTo>
                <a:lnTo>
                  <a:pt x="237871" y="191770"/>
                </a:lnTo>
                <a:lnTo>
                  <a:pt x="234492" y="190500"/>
                </a:lnTo>
                <a:lnTo>
                  <a:pt x="232810" y="189230"/>
                </a:lnTo>
                <a:lnTo>
                  <a:pt x="195707" y="189230"/>
                </a:lnTo>
                <a:lnTo>
                  <a:pt x="186819" y="187960"/>
                </a:lnTo>
                <a:lnTo>
                  <a:pt x="171450" y="184150"/>
                </a:lnTo>
                <a:lnTo>
                  <a:pt x="151337" y="181610"/>
                </a:lnTo>
                <a:lnTo>
                  <a:pt x="128219" y="180340"/>
                </a:lnTo>
                <a:close/>
              </a:path>
              <a:path w="632459" h="562610">
                <a:moveTo>
                  <a:pt x="415023" y="509270"/>
                </a:moveTo>
                <a:lnTo>
                  <a:pt x="382955" y="509270"/>
                </a:lnTo>
                <a:lnTo>
                  <a:pt x="387649" y="524510"/>
                </a:lnTo>
                <a:lnTo>
                  <a:pt x="425132" y="549910"/>
                </a:lnTo>
                <a:lnTo>
                  <a:pt x="466657" y="560070"/>
                </a:lnTo>
                <a:lnTo>
                  <a:pt x="509284" y="562610"/>
                </a:lnTo>
                <a:lnTo>
                  <a:pt x="551589" y="560070"/>
                </a:lnTo>
                <a:lnTo>
                  <a:pt x="592150" y="552450"/>
                </a:lnTo>
                <a:lnTo>
                  <a:pt x="606124" y="546100"/>
                </a:lnTo>
                <a:lnTo>
                  <a:pt x="620412" y="538480"/>
                </a:lnTo>
                <a:lnTo>
                  <a:pt x="629063" y="529590"/>
                </a:lnTo>
                <a:lnTo>
                  <a:pt x="494022" y="529590"/>
                </a:lnTo>
                <a:lnTo>
                  <a:pt x="466261" y="527050"/>
                </a:lnTo>
                <a:lnTo>
                  <a:pt x="439452" y="520700"/>
                </a:lnTo>
                <a:lnTo>
                  <a:pt x="415023" y="509270"/>
                </a:lnTo>
                <a:close/>
              </a:path>
              <a:path w="632459" h="562610">
                <a:moveTo>
                  <a:pt x="308580" y="480060"/>
                </a:moveTo>
                <a:lnTo>
                  <a:pt x="221005" y="480060"/>
                </a:lnTo>
                <a:lnTo>
                  <a:pt x="221005" y="509270"/>
                </a:lnTo>
                <a:lnTo>
                  <a:pt x="184023" y="523240"/>
                </a:lnTo>
                <a:lnTo>
                  <a:pt x="137707" y="529590"/>
                </a:lnTo>
                <a:lnTo>
                  <a:pt x="244470" y="529590"/>
                </a:lnTo>
                <a:lnTo>
                  <a:pt x="247154" y="527050"/>
                </a:lnTo>
                <a:lnTo>
                  <a:pt x="253060" y="509270"/>
                </a:lnTo>
                <a:lnTo>
                  <a:pt x="415023" y="509270"/>
                </a:lnTo>
                <a:lnTo>
                  <a:pt x="415023" y="481330"/>
                </a:lnTo>
                <a:lnTo>
                  <a:pt x="317169" y="481330"/>
                </a:lnTo>
                <a:lnTo>
                  <a:pt x="308580" y="480060"/>
                </a:lnTo>
                <a:close/>
              </a:path>
              <a:path w="632459" h="562610">
                <a:moveTo>
                  <a:pt x="631951" y="480060"/>
                </a:moveTo>
                <a:lnTo>
                  <a:pt x="605663" y="480060"/>
                </a:lnTo>
                <a:lnTo>
                  <a:pt x="605934" y="490220"/>
                </a:lnTo>
                <a:lnTo>
                  <a:pt x="606024" y="497840"/>
                </a:lnTo>
                <a:lnTo>
                  <a:pt x="565799" y="524510"/>
                </a:lnTo>
                <a:lnTo>
                  <a:pt x="521309" y="529590"/>
                </a:lnTo>
                <a:lnTo>
                  <a:pt x="629063" y="529590"/>
                </a:lnTo>
                <a:lnTo>
                  <a:pt x="631535" y="527050"/>
                </a:lnTo>
                <a:lnTo>
                  <a:pt x="631951" y="525780"/>
                </a:lnTo>
                <a:lnTo>
                  <a:pt x="631951" y="480060"/>
                </a:lnTo>
                <a:close/>
              </a:path>
              <a:path w="632459" h="562610">
                <a:moveTo>
                  <a:pt x="382955" y="509270"/>
                </a:moveTo>
                <a:lnTo>
                  <a:pt x="263194" y="509270"/>
                </a:lnTo>
                <a:lnTo>
                  <a:pt x="266560" y="510540"/>
                </a:lnTo>
                <a:lnTo>
                  <a:pt x="289600" y="513080"/>
                </a:lnTo>
                <a:lnTo>
                  <a:pt x="312958" y="514350"/>
                </a:lnTo>
                <a:lnTo>
                  <a:pt x="336313" y="514350"/>
                </a:lnTo>
                <a:lnTo>
                  <a:pt x="359346" y="511810"/>
                </a:lnTo>
                <a:lnTo>
                  <a:pt x="366090" y="511810"/>
                </a:lnTo>
                <a:lnTo>
                  <a:pt x="376212" y="510540"/>
                </a:lnTo>
                <a:lnTo>
                  <a:pt x="382955" y="509270"/>
                </a:lnTo>
                <a:close/>
              </a:path>
              <a:path w="632459" h="562610">
                <a:moveTo>
                  <a:pt x="214261" y="480060"/>
                </a:moveTo>
                <a:lnTo>
                  <a:pt x="35433" y="480060"/>
                </a:lnTo>
                <a:lnTo>
                  <a:pt x="42176" y="482600"/>
                </a:lnTo>
                <a:lnTo>
                  <a:pt x="43865" y="482600"/>
                </a:lnTo>
                <a:lnTo>
                  <a:pt x="48920" y="485140"/>
                </a:lnTo>
                <a:lnTo>
                  <a:pt x="85009" y="492760"/>
                </a:lnTo>
                <a:lnTo>
                  <a:pt x="125052" y="494030"/>
                </a:lnTo>
                <a:lnTo>
                  <a:pt x="165411" y="491490"/>
                </a:lnTo>
                <a:lnTo>
                  <a:pt x="202450" y="485140"/>
                </a:lnTo>
                <a:lnTo>
                  <a:pt x="209194" y="482600"/>
                </a:lnTo>
                <a:lnTo>
                  <a:pt x="214261" y="480060"/>
                </a:lnTo>
                <a:close/>
              </a:path>
              <a:path w="632459" h="562610">
                <a:moveTo>
                  <a:pt x="602284" y="480060"/>
                </a:moveTo>
                <a:lnTo>
                  <a:pt x="415023" y="480060"/>
                </a:lnTo>
                <a:lnTo>
                  <a:pt x="422268" y="481330"/>
                </a:lnTo>
                <a:lnTo>
                  <a:pt x="429995" y="483870"/>
                </a:lnTo>
                <a:lnTo>
                  <a:pt x="439938" y="487680"/>
                </a:lnTo>
                <a:lnTo>
                  <a:pt x="453834" y="490220"/>
                </a:lnTo>
                <a:lnTo>
                  <a:pt x="487382" y="494030"/>
                </a:lnTo>
                <a:lnTo>
                  <a:pt x="526153" y="494030"/>
                </a:lnTo>
                <a:lnTo>
                  <a:pt x="564607" y="490220"/>
                </a:lnTo>
                <a:lnTo>
                  <a:pt x="597204" y="481330"/>
                </a:lnTo>
                <a:lnTo>
                  <a:pt x="600608" y="481330"/>
                </a:lnTo>
                <a:lnTo>
                  <a:pt x="602284" y="480060"/>
                </a:lnTo>
                <a:close/>
              </a:path>
              <a:path w="632459" h="562610">
                <a:moveTo>
                  <a:pt x="415911" y="439420"/>
                </a:moveTo>
                <a:lnTo>
                  <a:pt x="382955" y="439420"/>
                </a:lnTo>
                <a:lnTo>
                  <a:pt x="382955" y="476250"/>
                </a:lnTo>
                <a:lnTo>
                  <a:pt x="371494" y="477520"/>
                </a:lnTo>
                <a:lnTo>
                  <a:pt x="355758" y="480060"/>
                </a:lnTo>
                <a:lnTo>
                  <a:pt x="337175" y="481330"/>
                </a:lnTo>
                <a:lnTo>
                  <a:pt x="415023" y="481330"/>
                </a:lnTo>
                <a:lnTo>
                  <a:pt x="415023" y="480060"/>
                </a:lnTo>
                <a:lnTo>
                  <a:pt x="631951" y="480060"/>
                </a:lnTo>
                <a:lnTo>
                  <a:pt x="631951" y="461010"/>
                </a:lnTo>
                <a:lnTo>
                  <a:pt x="497687" y="461010"/>
                </a:lnTo>
                <a:lnTo>
                  <a:pt x="481336" y="459740"/>
                </a:lnTo>
                <a:lnTo>
                  <a:pt x="454982" y="457200"/>
                </a:lnTo>
                <a:lnTo>
                  <a:pt x="438645" y="452120"/>
                </a:lnTo>
                <a:lnTo>
                  <a:pt x="421425" y="445770"/>
                </a:lnTo>
                <a:lnTo>
                  <a:pt x="415911" y="439420"/>
                </a:lnTo>
                <a:close/>
              </a:path>
              <a:path w="632459" h="562610">
                <a:moveTo>
                  <a:pt x="277659" y="410210"/>
                </a:moveTo>
                <a:lnTo>
                  <a:pt x="221005" y="410210"/>
                </a:lnTo>
                <a:lnTo>
                  <a:pt x="221427" y="426720"/>
                </a:lnTo>
                <a:lnTo>
                  <a:pt x="221005" y="435610"/>
                </a:lnTo>
                <a:lnTo>
                  <a:pt x="184391" y="455930"/>
                </a:lnTo>
                <a:lnTo>
                  <a:pt x="140030" y="461010"/>
                </a:lnTo>
                <a:lnTo>
                  <a:pt x="133273" y="461010"/>
                </a:lnTo>
                <a:lnTo>
                  <a:pt x="131597" y="462280"/>
                </a:lnTo>
                <a:lnTo>
                  <a:pt x="253060" y="462280"/>
                </a:lnTo>
                <a:lnTo>
                  <a:pt x="253060" y="439420"/>
                </a:lnTo>
                <a:lnTo>
                  <a:pt x="415911" y="439420"/>
                </a:lnTo>
                <a:lnTo>
                  <a:pt x="414808" y="438150"/>
                </a:lnTo>
                <a:lnTo>
                  <a:pt x="414204" y="426720"/>
                </a:lnTo>
                <a:lnTo>
                  <a:pt x="414834" y="414020"/>
                </a:lnTo>
                <a:lnTo>
                  <a:pt x="328742" y="414020"/>
                </a:lnTo>
                <a:lnTo>
                  <a:pt x="303042" y="412750"/>
                </a:lnTo>
                <a:lnTo>
                  <a:pt x="277659" y="410210"/>
                </a:lnTo>
                <a:close/>
              </a:path>
              <a:path w="632459" h="562610">
                <a:moveTo>
                  <a:pt x="631951" y="410210"/>
                </a:moveTo>
                <a:lnTo>
                  <a:pt x="605663" y="410210"/>
                </a:lnTo>
                <a:lnTo>
                  <a:pt x="605663" y="439420"/>
                </a:lnTo>
                <a:lnTo>
                  <a:pt x="581189" y="452120"/>
                </a:lnTo>
                <a:lnTo>
                  <a:pt x="552927" y="459740"/>
                </a:lnTo>
                <a:lnTo>
                  <a:pt x="524040" y="461010"/>
                </a:lnTo>
                <a:lnTo>
                  <a:pt x="631951" y="461010"/>
                </a:lnTo>
                <a:lnTo>
                  <a:pt x="631951" y="410210"/>
                </a:lnTo>
                <a:close/>
              </a:path>
              <a:path w="632459" h="562610">
                <a:moveTo>
                  <a:pt x="382955" y="439420"/>
                </a:moveTo>
                <a:lnTo>
                  <a:pt x="253060" y="439420"/>
                </a:lnTo>
                <a:lnTo>
                  <a:pt x="283413" y="443230"/>
                </a:lnTo>
                <a:lnTo>
                  <a:pt x="333198" y="445770"/>
                </a:lnTo>
                <a:lnTo>
                  <a:pt x="359345" y="443230"/>
                </a:lnTo>
                <a:lnTo>
                  <a:pt x="382955" y="439420"/>
                </a:lnTo>
                <a:close/>
              </a:path>
              <a:path w="632459" h="562610">
                <a:moveTo>
                  <a:pt x="163960" y="422910"/>
                </a:moveTo>
                <a:lnTo>
                  <a:pt x="84060" y="422910"/>
                </a:lnTo>
                <a:lnTo>
                  <a:pt x="92575" y="424180"/>
                </a:lnTo>
                <a:lnTo>
                  <a:pt x="111340" y="424180"/>
                </a:lnTo>
                <a:lnTo>
                  <a:pt x="117938" y="425450"/>
                </a:lnTo>
                <a:lnTo>
                  <a:pt x="122316" y="426720"/>
                </a:lnTo>
                <a:lnTo>
                  <a:pt x="127957" y="426720"/>
                </a:lnTo>
                <a:lnTo>
                  <a:pt x="138341" y="425450"/>
                </a:lnTo>
                <a:lnTo>
                  <a:pt x="143926" y="425450"/>
                </a:lnTo>
                <a:lnTo>
                  <a:pt x="152677" y="424180"/>
                </a:lnTo>
                <a:lnTo>
                  <a:pt x="163960" y="422910"/>
                </a:lnTo>
                <a:close/>
              </a:path>
              <a:path w="632459" h="562610">
                <a:moveTo>
                  <a:pt x="605663" y="410210"/>
                </a:moveTo>
                <a:lnTo>
                  <a:pt x="415023" y="410210"/>
                </a:lnTo>
                <a:lnTo>
                  <a:pt x="429591" y="415290"/>
                </a:lnTo>
                <a:lnTo>
                  <a:pt x="448122" y="420370"/>
                </a:lnTo>
                <a:lnTo>
                  <a:pt x="466972" y="424180"/>
                </a:lnTo>
                <a:lnTo>
                  <a:pt x="482498" y="425450"/>
                </a:lnTo>
                <a:lnTo>
                  <a:pt x="533325" y="425450"/>
                </a:lnTo>
                <a:lnTo>
                  <a:pt x="539867" y="424180"/>
                </a:lnTo>
                <a:lnTo>
                  <a:pt x="547671" y="424180"/>
                </a:lnTo>
                <a:lnTo>
                  <a:pt x="561797" y="422910"/>
                </a:lnTo>
                <a:lnTo>
                  <a:pt x="570217" y="420370"/>
                </a:lnTo>
                <a:lnTo>
                  <a:pt x="590473" y="415290"/>
                </a:lnTo>
                <a:lnTo>
                  <a:pt x="605663" y="410210"/>
                </a:lnTo>
                <a:close/>
              </a:path>
              <a:path w="632459" h="562610">
                <a:moveTo>
                  <a:pt x="221005" y="410210"/>
                </a:moveTo>
                <a:lnTo>
                  <a:pt x="30365" y="410210"/>
                </a:lnTo>
                <a:lnTo>
                  <a:pt x="39565" y="414020"/>
                </a:lnTo>
                <a:lnTo>
                  <a:pt x="50820" y="416560"/>
                </a:lnTo>
                <a:lnTo>
                  <a:pt x="62392" y="420370"/>
                </a:lnTo>
                <a:lnTo>
                  <a:pt x="72542" y="422910"/>
                </a:lnTo>
                <a:lnTo>
                  <a:pt x="177139" y="422910"/>
                </a:lnTo>
                <a:lnTo>
                  <a:pt x="188028" y="420370"/>
                </a:lnTo>
                <a:lnTo>
                  <a:pt x="199705" y="417830"/>
                </a:lnTo>
                <a:lnTo>
                  <a:pt x="211067" y="414020"/>
                </a:lnTo>
                <a:lnTo>
                  <a:pt x="221005" y="410210"/>
                </a:lnTo>
                <a:close/>
              </a:path>
              <a:path w="632459" h="562610">
                <a:moveTo>
                  <a:pt x="415023" y="372110"/>
                </a:moveTo>
                <a:lnTo>
                  <a:pt x="382955" y="372110"/>
                </a:lnTo>
                <a:lnTo>
                  <a:pt x="382955" y="406400"/>
                </a:lnTo>
                <a:lnTo>
                  <a:pt x="354291" y="411480"/>
                </a:lnTo>
                <a:lnTo>
                  <a:pt x="328742" y="414020"/>
                </a:lnTo>
                <a:lnTo>
                  <a:pt x="414834" y="414020"/>
                </a:lnTo>
                <a:lnTo>
                  <a:pt x="415023" y="410210"/>
                </a:lnTo>
                <a:lnTo>
                  <a:pt x="631951" y="410210"/>
                </a:lnTo>
                <a:lnTo>
                  <a:pt x="631951" y="392430"/>
                </a:lnTo>
                <a:lnTo>
                  <a:pt x="488717" y="392430"/>
                </a:lnTo>
                <a:lnTo>
                  <a:pt x="466047" y="389890"/>
                </a:lnTo>
                <a:lnTo>
                  <a:pt x="444008" y="384810"/>
                </a:lnTo>
                <a:lnTo>
                  <a:pt x="425132" y="377190"/>
                </a:lnTo>
                <a:lnTo>
                  <a:pt x="420077" y="375920"/>
                </a:lnTo>
                <a:lnTo>
                  <a:pt x="418388" y="373380"/>
                </a:lnTo>
                <a:lnTo>
                  <a:pt x="415023" y="372110"/>
                </a:lnTo>
                <a:close/>
              </a:path>
              <a:path w="632459" h="562610">
                <a:moveTo>
                  <a:pt x="290424" y="342900"/>
                </a:moveTo>
                <a:lnTo>
                  <a:pt x="221005" y="342900"/>
                </a:lnTo>
                <a:lnTo>
                  <a:pt x="221005" y="372110"/>
                </a:lnTo>
                <a:lnTo>
                  <a:pt x="210616" y="378460"/>
                </a:lnTo>
                <a:lnTo>
                  <a:pt x="148038" y="391160"/>
                </a:lnTo>
                <a:lnTo>
                  <a:pt x="119780" y="392430"/>
                </a:lnTo>
                <a:lnTo>
                  <a:pt x="253060" y="392430"/>
                </a:lnTo>
                <a:lnTo>
                  <a:pt x="253060" y="370840"/>
                </a:lnTo>
                <a:lnTo>
                  <a:pt x="415023" y="370840"/>
                </a:lnTo>
                <a:lnTo>
                  <a:pt x="415023" y="344170"/>
                </a:lnTo>
                <a:lnTo>
                  <a:pt x="299319" y="344170"/>
                </a:lnTo>
                <a:lnTo>
                  <a:pt x="290424" y="342900"/>
                </a:lnTo>
                <a:close/>
              </a:path>
              <a:path w="632459" h="562610">
                <a:moveTo>
                  <a:pt x="631951" y="342900"/>
                </a:moveTo>
                <a:lnTo>
                  <a:pt x="605663" y="342900"/>
                </a:lnTo>
                <a:lnTo>
                  <a:pt x="606083" y="354330"/>
                </a:lnTo>
                <a:lnTo>
                  <a:pt x="606502" y="363220"/>
                </a:lnTo>
                <a:lnTo>
                  <a:pt x="605657" y="369570"/>
                </a:lnTo>
                <a:lnTo>
                  <a:pt x="602284" y="373380"/>
                </a:lnTo>
                <a:lnTo>
                  <a:pt x="583514" y="382270"/>
                </a:lnTo>
                <a:lnTo>
                  <a:pt x="558414" y="388620"/>
                </a:lnTo>
                <a:lnTo>
                  <a:pt x="532049" y="392430"/>
                </a:lnTo>
                <a:lnTo>
                  <a:pt x="631951" y="392430"/>
                </a:lnTo>
                <a:lnTo>
                  <a:pt x="631951" y="342900"/>
                </a:lnTo>
                <a:close/>
              </a:path>
              <a:path w="632459" h="562610">
                <a:moveTo>
                  <a:pt x="367990" y="373380"/>
                </a:moveTo>
                <a:lnTo>
                  <a:pt x="280047" y="373380"/>
                </a:lnTo>
                <a:lnTo>
                  <a:pt x="286804" y="375920"/>
                </a:lnTo>
                <a:lnTo>
                  <a:pt x="303517" y="377190"/>
                </a:lnTo>
                <a:lnTo>
                  <a:pt x="337578" y="377190"/>
                </a:lnTo>
                <a:lnTo>
                  <a:pt x="354291" y="375920"/>
                </a:lnTo>
                <a:lnTo>
                  <a:pt x="360901" y="374650"/>
                </a:lnTo>
                <a:lnTo>
                  <a:pt x="367990" y="373380"/>
                </a:lnTo>
                <a:close/>
              </a:path>
              <a:path w="632459" h="562610">
                <a:moveTo>
                  <a:pt x="415023" y="370840"/>
                </a:moveTo>
                <a:lnTo>
                  <a:pt x="258114" y="370840"/>
                </a:lnTo>
                <a:lnTo>
                  <a:pt x="268249" y="373380"/>
                </a:lnTo>
                <a:lnTo>
                  <a:pt x="375396" y="373380"/>
                </a:lnTo>
                <a:lnTo>
                  <a:pt x="382955" y="372110"/>
                </a:lnTo>
                <a:lnTo>
                  <a:pt x="415023" y="372110"/>
                </a:lnTo>
                <a:lnTo>
                  <a:pt x="415023" y="370840"/>
                </a:lnTo>
                <a:close/>
              </a:path>
              <a:path w="632459" h="562610">
                <a:moveTo>
                  <a:pt x="221005" y="342900"/>
                </a:moveTo>
                <a:lnTo>
                  <a:pt x="30365" y="342900"/>
                </a:lnTo>
                <a:lnTo>
                  <a:pt x="41385" y="345440"/>
                </a:lnTo>
                <a:lnTo>
                  <a:pt x="59047" y="349250"/>
                </a:lnTo>
                <a:lnTo>
                  <a:pt x="86831" y="354330"/>
                </a:lnTo>
                <a:lnTo>
                  <a:pt x="128219" y="356870"/>
                </a:lnTo>
                <a:lnTo>
                  <a:pt x="146646" y="356870"/>
                </a:lnTo>
                <a:lnTo>
                  <a:pt x="181595" y="351790"/>
                </a:lnTo>
                <a:lnTo>
                  <a:pt x="199072" y="347980"/>
                </a:lnTo>
                <a:lnTo>
                  <a:pt x="221005" y="342900"/>
                </a:lnTo>
                <a:close/>
              </a:path>
              <a:path w="632459" h="562610">
                <a:moveTo>
                  <a:pt x="605663" y="342900"/>
                </a:moveTo>
                <a:lnTo>
                  <a:pt x="415023" y="342900"/>
                </a:lnTo>
                <a:lnTo>
                  <a:pt x="424768" y="345440"/>
                </a:lnTo>
                <a:lnTo>
                  <a:pt x="442428" y="349250"/>
                </a:lnTo>
                <a:lnTo>
                  <a:pt x="469581" y="354330"/>
                </a:lnTo>
                <a:lnTo>
                  <a:pt x="507809" y="356870"/>
                </a:lnTo>
                <a:lnTo>
                  <a:pt x="521435" y="356870"/>
                </a:lnTo>
                <a:lnTo>
                  <a:pt x="560108" y="353060"/>
                </a:lnTo>
                <a:lnTo>
                  <a:pt x="574819" y="350520"/>
                </a:lnTo>
                <a:lnTo>
                  <a:pt x="587943" y="347980"/>
                </a:lnTo>
                <a:lnTo>
                  <a:pt x="598537" y="344170"/>
                </a:lnTo>
                <a:lnTo>
                  <a:pt x="605663" y="342900"/>
                </a:lnTo>
                <a:close/>
              </a:path>
              <a:path w="632459" h="562610">
                <a:moveTo>
                  <a:pt x="416712" y="303530"/>
                </a:moveTo>
                <a:lnTo>
                  <a:pt x="382955" y="303530"/>
                </a:lnTo>
                <a:lnTo>
                  <a:pt x="382955" y="337820"/>
                </a:lnTo>
                <a:lnTo>
                  <a:pt x="365271" y="341630"/>
                </a:lnTo>
                <a:lnTo>
                  <a:pt x="349007" y="344170"/>
                </a:lnTo>
                <a:lnTo>
                  <a:pt x="415023" y="344170"/>
                </a:lnTo>
                <a:lnTo>
                  <a:pt x="415023" y="342900"/>
                </a:lnTo>
                <a:lnTo>
                  <a:pt x="631951" y="342900"/>
                </a:lnTo>
                <a:lnTo>
                  <a:pt x="631951" y="323850"/>
                </a:lnTo>
                <a:lnTo>
                  <a:pt x="510332" y="323850"/>
                </a:lnTo>
                <a:lnTo>
                  <a:pt x="481182" y="322580"/>
                </a:lnTo>
                <a:lnTo>
                  <a:pt x="455510" y="318770"/>
                </a:lnTo>
                <a:lnTo>
                  <a:pt x="445176" y="316230"/>
                </a:lnTo>
                <a:lnTo>
                  <a:pt x="433578" y="312420"/>
                </a:lnTo>
                <a:lnTo>
                  <a:pt x="423246" y="308610"/>
                </a:lnTo>
                <a:lnTo>
                  <a:pt x="416712" y="303530"/>
                </a:lnTo>
                <a:close/>
              </a:path>
              <a:path w="632459" h="562610">
                <a:moveTo>
                  <a:pt x="281724" y="273050"/>
                </a:moveTo>
                <a:lnTo>
                  <a:pt x="221005" y="273050"/>
                </a:lnTo>
                <a:lnTo>
                  <a:pt x="221005" y="303530"/>
                </a:lnTo>
                <a:lnTo>
                  <a:pt x="185949" y="317500"/>
                </a:lnTo>
                <a:lnTo>
                  <a:pt x="141719" y="323850"/>
                </a:lnTo>
                <a:lnTo>
                  <a:pt x="253060" y="323850"/>
                </a:lnTo>
                <a:lnTo>
                  <a:pt x="253060" y="300990"/>
                </a:lnTo>
                <a:lnTo>
                  <a:pt x="420883" y="300990"/>
                </a:lnTo>
                <a:lnTo>
                  <a:pt x="431310" y="294640"/>
                </a:lnTo>
                <a:lnTo>
                  <a:pt x="455088" y="288290"/>
                </a:lnTo>
                <a:lnTo>
                  <a:pt x="480766" y="284480"/>
                </a:lnTo>
                <a:lnTo>
                  <a:pt x="628996" y="284480"/>
                </a:lnTo>
                <a:lnTo>
                  <a:pt x="620202" y="275590"/>
                </a:lnTo>
                <a:lnTo>
                  <a:pt x="307046" y="275590"/>
                </a:lnTo>
                <a:lnTo>
                  <a:pt x="295334" y="274320"/>
                </a:lnTo>
                <a:lnTo>
                  <a:pt x="281724" y="273050"/>
                </a:lnTo>
                <a:close/>
              </a:path>
              <a:path w="632459" h="562610">
                <a:moveTo>
                  <a:pt x="628996" y="284480"/>
                </a:moveTo>
                <a:lnTo>
                  <a:pt x="526867" y="284480"/>
                </a:lnTo>
                <a:lnTo>
                  <a:pt x="558206" y="287020"/>
                </a:lnTo>
                <a:lnTo>
                  <a:pt x="586701" y="293370"/>
                </a:lnTo>
                <a:lnTo>
                  <a:pt x="603973" y="303530"/>
                </a:lnTo>
                <a:lnTo>
                  <a:pt x="597425" y="308610"/>
                </a:lnTo>
                <a:lnTo>
                  <a:pt x="587087" y="313690"/>
                </a:lnTo>
                <a:lnTo>
                  <a:pt x="575489" y="316230"/>
                </a:lnTo>
                <a:lnTo>
                  <a:pt x="565162" y="318770"/>
                </a:lnTo>
                <a:lnTo>
                  <a:pt x="539483" y="323850"/>
                </a:lnTo>
                <a:lnTo>
                  <a:pt x="631951" y="323850"/>
                </a:lnTo>
                <a:lnTo>
                  <a:pt x="631951" y="288290"/>
                </a:lnTo>
                <a:lnTo>
                  <a:pt x="631509" y="287020"/>
                </a:lnTo>
                <a:lnTo>
                  <a:pt x="628996" y="284480"/>
                </a:lnTo>
                <a:close/>
              </a:path>
              <a:path w="632459" h="562610">
                <a:moveTo>
                  <a:pt x="420883" y="300990"/>
                </a:moveTo>
                <a:lnTo>
                  <a:pt x="253060" y="300990"/>
                </a:lnTo>
                <a:lnTo>
                  <a:pt x="277922" y="306070"/>
                </a:lnTo>
                <a:lnTo>
                  <a:pt x="330162" y="308610"/>
                </a:lnTo>
                <a:lnTo>
                  <a:pt x="355968" y="306070"/>
                </a:lnTo>
                <a:lnTo>
                  <a:pt x="362558" y="306070"/>
                </a:lnTo>
                <a:lnTo>
                  <a:pt x="376372" y="303530"/>
                </a:lnTo>
                <a:lnTo>
                  <a:pt x="416712" y="303530"/>
                </a:lnTo>
                <a:lnTo>
                  <a:pt x="420883" y="300990"/>
                </a:lnTo>
                <a:close/>
              </a:path>
              <a:path w="632459" h="562610">
                <a:moveTo>
                  <a:pt x="221005" y="273050"/>
                </a:moveTo>
                <a:lnTo>
                  <a:pt x="30365" y="273050"/>
                </a:lnTo>
                <a:lnTo>
                  <a:pt x="40515" y="275590"/>
                </a:lnTo>
                <a:lnTo>
                  <a:pt x="57150" y="281940"/>
                </a:lnTo>
                <a:lnTo>
                  <a:pt x="86119" y="287020"/>
                </a:lnTo>
                <a:lnTo>
                  <a:pt x="133273" y="289560"/>
                </a:lnTo>
                <a:lnTo>
                  <a:pt x="145642" y="288290"/>
                </a:lnTo>
                <a:lnTo>
                  <a:pt x="157533" y="288290"/>
                </a:lnTo>
                <a:lnTo>
                  <a:pt x="169106" y="285750"/>
                </a:lnTo>
                <a:lnTo>
                  <a:pt x="180517" y="284480"/>
                </a:lnTo>
                <a:lnTo>
                  <a:pt x="185572" y="284480"/>
                </a:lnTo>
                <a:lnTo>
                  <a:pt x="195707" y="280670"/>
                </a:lnTo>
                <a:lnTo>
                  <a:pt x="200761" y="279400"/>
                </a:lnTo>
                <a:lnTo>
                  <a:pt x="221005" y="273050"/>
                </a:lnTo>
                <a:close/>
              </a:path>
              <a:path w="632459" h="562610">
                <a:moveTo>
                  <a:pt x="450430" y="224790"/>
                </a:moveTo>
                <a:lnTo>
                  <a:pt x="418388" y="224790"/>
                </a:lnTo>
                <a:lnTo>
                  <a:pt x="418388" y="254000"/>
                </a:lnTo>
                <a:lnTo>
                  <a:pt x="400912" y="264160"/>
                </a:lnTo>
                <a:lnTo>
                  <a:pt x="379798" y="270510"/>
                </a:lnTo>
                <a:lnTo>
                  <a:pt x="356472" y="274320"/>
                </a:lnTo>
                <a:lnTo>
                  <a:pt x="332359" y="275590"/>
                </a:lnTo>
                <a:lnTo>
                  <a:pt x="620202" y="275590"/>
                </a:lnTo>
                <a:lnTo>
                  <a:pt x="605417" y="266700"/>
                </a:lnTo>
                <a:lnTo>
                  <a:pt x="590473" y="261620"/>
                </a:lnTo>
                <a:lnTo>
                  <a:pt x="561179" y="254000"/>
                </a:lnTo>
                <a:lnTo>
                  <a:pt x="450430" y="254000"/>
                </a:lnTo>
                <a:lnTo>
                  <a:pt x="450430" y="224790"/>
                </a:lnTo>
                <a:close/>
              </a:path>
              <a:path w="632459" h="562610">
                <a:moveTo>
                  <a:pt x="450430" y="214630"/>
                </a:moveTo>
                <a:lnTo>
                  <a:pt x="136151" y="214630"/>
                </a:lnTo>
                <a:lnTo>
                  <a:pt x="165095" y="217170"/>
                </a:lnTo>
                <a:lnTo>
                  <a:pt x="180517" y="219710"/>
                </a:lnTo>
                <a:lnTo>
                  <a:pt x="198204" y="223520"/>
                </a:lnTo>
                <a:lnTo>
                  <a:pt x="208141" y="227330"/>
                </a:lnTo>
                <a:lnTo>
                  <a:pt x="213966" y="231140"/>
                </a:lnTo>
                <a:lnTo>
                  <a:pt x="219316" y="233680"/>
                </a:lnTo>
                <a:lnTo>
                  <a:pt x="214255" y="240030"/>
                </a:lnTo>
                <a:lnTo>
                  <a:pt x="204135" y="243840"/>
                </a:lnTo>
                <a:lnTo>
                  <a:pt x="192750" y="247650"/>
                </a:lnTo>
                <a:lnTo>
                  <a:pt x="183896" y="248920"/>
                </a:lnTo>
                <a:lnTo>
                  <a:pt x="151890" y="254000"/>
                </a:lnTo>
                <a:lnTo>
                  <a:pt x="116408" y="255270"/>
                </a:lnTo>
                <a:lnTo>
                  <a:pt x="253060" y="255270"/>
                </a:lnTo>
                <a:lnTo>
                  <a:pt x="253060" y="233680"/>
                </a:lnTo>
                <a:lnTo>
                  <a:pt x="385063" y="233680"/>
                </a:lnTo>
                <a:lnTo>
                  <a:pt x="408254" y="227330"/>
                </a:lnTo>
                <a:lnTo>
                  <a:pt x="411657" y="227330"/>
                </a:lnTo>
                <a:lnTo>
                  <a:pt x="413334" y="224790"/>
                </a:lnTo>
                <a:lnTo>
                  <a:pt x="450430" y="224790"/>
                </a:lnTo>
                <a:lnTo>
                  <a:pt x="450430" y="214630"/>
                </a:lnTo>
                <a:close/>
              </a:path>
              <a:path w="632459" h="562610">
                <a:moveTo>
                  <a:pt x="528254" y="250190"/>
                </a:moveTo>
                <a:lnTo>
                  <a:pt x="494385" y="250190"/>
                </a:lnTo>
                <a:lnTo>
                  <a:pt x="462254" y="252730"/>
                </a:lnTo>
                <a:lnTo>
                  <a:pt x="457200" y="254000"/>
                </a:lnTo>
                <a:lnTo>
                  <a:pt x="561179" y="254000"/>
                </a:lnTo>
                <a:lnTo>
                  <a:pt x="528254" y="250190"/>
                </a:lnTo>
                <a:close/>
              </a:path>
              <a:path w="632459" h="562610">
                <a:moveTo>
                  <a:pt x="385063" y="233680"/>
                </a:moveTo>
                <a:lnTo>
                  <a:pt x="253060" y="233680"/>
                </a:lnTo>
                <a:lnTo>
                  <a:pt x="281724" y="237490"/>
                </a:lnTo>
                <a:lnTo>
                  <a:pt x="311467" y="240030"/>
                </a:lnTo>
                <a:lnTo>
                  <a:pt x="346265" y="238760"/>
                </a:lnTo>
                <a:lnTo>
                  <a:pt x="380425" y="234950"/>
                </a:lnTo>
                <a:lnTo>
                  <a:pt x="385063" y="233680"/>
                </a:lnTo>
                <a:close/>
              </a:path>
              <a:path w="632459" h="562610">
                <a:moveTo>
                  <a:pt x="450430" y="156210"/>
                </a:moveTo>
                <a:lnTo>
                  <a:pt x="418388" y="156210"/>
                </a:lnTo>
                <a:lnTo>
                  <a:pt x="418388" y="185420"/>
                </a:lnTo>
                <a:lnTo>
                  <a:pt x="406577" y="194310"/>
                </a:lnTo>
                <a:lnTo>
                  <a:pt x="398145" y="195580"/>
                </a:lnTo>
                <a:lnTo>
                  <a:pt x="379408" y="200660"/>
                </a:lnTo>
                <a:lnTo>
                  <a:pt x="360827" y="204470"/>
                </a:lnTo>
                <a:lnTo>
                  <a:pt x="341925" y="207010"/>
                </a:lnTo>
                <a:lnTo>
                  <a:pt x="322224" y="208280"/>
                </a:lnTo>
                <a:lnTo>
                  <a:pt x="450430" y="208280"/>
                </a:lnTo>
                <a:lnTo>
                  <a:pt x="450430" y="156210"/>
                </a:lnTo>
                <a:close/>
              </a:path>
              <a:path w="632459" h="562610">
                <a:moveTo>
                  <a:pt x="362737" y="0"/>
                </a:moveTo>
                <a:lnTo>
                  <a:pt x="285429" y="0"/>
                </a:lnTo>
                <a:lnTo>
                  <a:pt x="255245" y="2540"/>
                </a:lnTo>
                <a:lnTo>
                  <a:pt x="212572" y="19050"/>
                </a:lnTo>
                <a:lnTo>
                  <a:pt x="195707" y="43180"/>
                </a:lnTo>
                <a:lnTo>
                  <a:pt x="195707" y="189230"/>
                </a:lnTo>
                <a:lnTo>
                  <a:pt x="232810" y="189230"/>
                </a:lnTo>
                <a:lnTo>
                  <a:pt x="227761" y="185420"/>
                </a:lnTo>
                <a:lnTo>
                  <a:pt x="227761" y="156210"/>
                </a:lnTo>
                <a:lnTo>
                  <a:pt x="450430" y="156210"/>
                </a:lnTo>
                <a:lnTo>
                  <a:pt x="450430" y="138430"/>
                </a:lnTo>
                <a:lnTo>
                  <a:pt x="306721" y="138430"/>
                </a:lnTo>
                <a:lnTo>
                  <a:pt x="289325" y="135890"/>
                </a:lnTo>
                <a:lnTo>
                  <a:pt x="236291" y="124460"/>
                </a:lnTo>
                <a:lnTo>
                  <a:pt x="227022" y="105410"/>
                </a:lnTo>
                <a:lnTo>
                  <a:pt x="227761" y="86360"/>
                </a:lnTo>
                <a:lnTo>
                  <a:pt x="450430" y="86360"/>
                </a:lnTo>
                <a:lnTo>
                  <a:pt x="450430" y="69850"/>
                </a:lnTo>
                <a:lnTo>
                  <a:pt x="317169" y="69850"/>
                </a:lnTo>
                <a:lnTo>
                  <a:pt x="280476" y="67310"/>
                </a:lnTo>
                <a:lnTo>
                  <a:pt x="263080" y="63500"/>
                </a:lnTo>
                <a:lnTo>
                  <a:pt x="237871" y="55880"/>
                </a:lnTo>
                <a:lnTo>
                  <a:pt x="232816" y="53340"/>
                </a:lnTo>
                <a:lnTo>
                  <a:pt x="227761" y="48260"/>
                </a:lnTo>
                <a:lnTo>
                  <a:pt x="234492" y="45720"/>
                </a:lnTo>
                <a:lnTo>
                  <a:pt x="237871" y="41910"/>
                </a:lnTo>
                <a:lnTo>
                  <a:pt x="251371" y="36830"/>
                </a:lnTo>
                <a:lnTo>
                  <a:pt x="258114" y="36830"/>
                </a:lnTo>
                <a:lnTo>
                  <a:pt x="264871" y="34290"/>
                </a:lnTo>
                <a:lnTo>
                  <a:pt x="291813" y="30480"/>
                </a:lnTo>
                <a:lnTo>
                  <a:pt x="322235" y="29210"/>
                </a:lnTo>
                <a:lnTo>
                  <a:pt x="441310" y="29210"/>
                </a:lnTo>
                <a:lnTo>
                  <a:pt x="437567" y="24130"/>
                </a:lnTo>
                <a:lnTo>
                  <a:pt x="424097" y="15240"/>
                </a:lnTo>
                <a:lnTo>
                  <a:pt x="408254" y="8890"/>
                </a:lnTo>
                <a:lnTo>
                  <a:pt x="362737" y="0"/>
                </a:lnTo>
                <a:close/>
              </a:path>
              <a:path w="632459" h="562610">
                <a:moveTo>
                  <a:pt x="413334" y="156210"/>
                </a:moveTo>
                <a:lnTo>
                  <a:pt x="227761" y="156210"/>
                </a:lnTo>
                <a:lnTo>
                  <a:pt x="235057" y="157480"/>
                </a:lnTo>
                <a:lnTo>
                  <a:pt x="252191" y="163830"/>
                </a:lnTo>
                <a:lnTo>
                  <a:pt x="269938" y="167640"/>
                </a:lnTo>
                <a:lnTo>
                  <a:pt x="302911" y="171450"/>
                </a:lnTo>
                <a:lnTo>
                  <a:pt x="338886" y="171450"/>
                </a:lnTo>
                <a:lnTo>
                  <a:pt x="374548" y="167640"/>
                </a:lnTo>
                <a:lnTo>
                  <a:pt x="406577" y="158750"/>
                </a:lnTo>
                <a:lnTo>
                  <a:pt x="413334" y="156210"/>
                </a:lnTo>
                <a:close/>
              </a:path>
              <a:path w="632459" h="562610">
                <a:moveTo>
                  <a:pt x="450430" y="86360"/>
                </a:moveTo>
                <a:lnTo>
                  <a:pt x="418388" y="86360"/>
                </a:lnTo>
                <a:lnTo>
                  <a:pt x="418491" y="92710"/>
                </a:lnTo>
                <a:lnTo>
                  <a:pt x="418601" y="106680"/>
                </a:lnTo>
                <a:lnTo>
                  <a:pt x="370519" y="134620"/>
                </a:lnTo>
                <a:lnTo>
                  <a:pt x="322224" y="138430"/>
                </a:lnTo>
                <a:lnTo>
                  <a:pt x="450430" y="138430"/>
                </a:lnTo>
                <a:lnTo>
                  <a:pt x="450430" y="86360"/>
                </a:lnTo>
                <a:close/>
              </a:path>
              <a:path w="632459" h="562610">
                <a:moveTo>
                  <a:pt x="418388" y="86360"/>
                </a:moveTo>
                <a:lnTo>
                  <a:pt x="227761" y="86360"/>
                </a:lnTo>
                <a:lnTo>
                  <a:pt x="242309" y="92710"/>
                </a:lnTo>
                <a:lnTo>
                  <a:pt x="277100" y="100330"/>
                </a:lnTo>
                <a:lnTo>
                  <a:pt x="293547" y="102870"/>
                </a:lnTo>
                <a:lnTo>
                  <a:pt x="347548" y="102870"/>
                </a:lnTo>
                <a:lnTo>
                  <a:pt x="354103" y="101600"/>
                </a:lnTo>
                <a:lnTo>
                  <a:pt x="360821" y="101600"/>
                </a:lnTo>
                <a:lnTo>
                  <a:pt x="367227" y="100330"/>
                </a:lnTo>
                <a:lnTo>
                  <a:pt x="384227" y="96520"/>
                </a:lnTo>
                <a:lnTo>
                  <a:pt x="396875" y="93980"/>
                </a:lnTo>
                <a:lnTo>
                  <a:pt x="408893" y="90170"/>
                </a:lnTo>
                <a:lnTo>
                  <a:pt x="418388" y="86360"/>
                </a:lnTo>
                <a:close/>
              </a:path>
              <a:path w="632459" h="562610">
                <a:moveTo>
                  <a:pt x="441310" y="29210"/>
                </a:moveTo>
                <a:lnTo>
                  <a:pt x="322235" y="29210"/>
                </a:lnTo>
                <a:lnTo>
                  <a:pt x="352655" y="30480"/>
                </a:lnTo>
                <a:lnTo>
                  <a:pt x="379590" y="34290"/>
                </a:lnTo>
                <a:lnTo>
                  <a:pt x="391082" y="36830"/>
                </a:lnTo>
                <a:lnTo>
                  <a:pt x="399413" y="39370"/>
                </a:lnTo>
                <a:lnTo>
                  <a:pt x="407113" y="43180"/>
                </a:lnTo>
                <a:lnTo>
                  <a:pt x="416712" y="48260"/>
                </a:lnTo>
                <a:lnTo>
                  <a:pt x="399255" y="59690"/>
                </a:lnTo>
                <a:lnTo>
                  <a:pt x="370732" y="66040"/>
                </a:lnTo>
                <a:lnTo>
                  <a:pt x="340313" y="68580"/>
                </a:lnTo>
                <a:lnTo>
                  <a:pt x="317169" y="69850"/>
                </a:lnTo>
                <a:lnTo>
                  <a:pt x="450430" y="69850"/>
                </a:lnTo>
                <a:lnTo>
                  <a:pt x="450430" y="53340"/>
                </a:lnTo>
                <a:lnTo>
                  <a:pt x="446925" y="36830"/>
                </a:lnTo>
                <a:lnTo>
                  <a:pt x="441310" y="29210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83"/>
          <p:cNvGrpSpPr/>
          <p:nvPr/>
        </p:nvGrpSpPr>
        <p:grpSpPr>
          <a:xfrm>
            <a:off x="9983470" y="3731336"/>
            <a:ext cx="888745" cy="244144"/>
            <a:chOff x="9983470" y="3731336"/>
            <a:chExt cx="888745" cy="244144"/>
          </a:xfrm>
        </p:grpSpPr>
        <p:sp>
          <p:nvSpPr>
            <p:cNvPr id="88" name="object 88"/>
            <p:cNvSpPr/>
            <p:nvPr/>
          </p:nvSpPr>
          <p:spPr>
            <a:xfrm>
              <a:off x="9983470" y="3737813"/>
              <a:ext cx="201777" cy="1618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117836" y="3731336"/>
              <a:ext cx="754379" cy="24414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/>
          <p:nvPr/>
        </p:nvSpPr>
        <p:spPr>
          <a:xfrm>
            <a:off x="2310129" y="4736033"/>
            <a:ext cx="754722" cy="2441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21</a:t>
            </a:fld>
            <a:endParaRPr spc="-60" dirty="0"/>
          </a:p>
        </p:txBody>
      </p:sp>
      <p:sp>
        <p:nvSpPr>
          <p:cNvPr id="111" name="TextBox 110"/>
          <p:cNvSpPr txBox="1"/>
          <p:nvPr/>
        </p:nvSpPr>
        <p:spPr>
          <a:xfrm>
            <a:off x="463295" y="278913"/>
            <a:ext cx="111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07020" y="1457310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Решением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550160" y="1457310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2021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121268" y="167162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70 847,5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07218" y="1671624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67 390,4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264144" y="252888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13 558,8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264144" y="317182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57 288,7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835780" y="252888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13 555,2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835780" y="317182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53 835,2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620806" y="4529144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94,9 </a:t>
            </a:r>
            <a:r>
              <a:rPr lang="ru-RU" sz="1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336110" y="3671888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95,1 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979184" y="1600186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тыс</a:t>
            </a:r>
            <a:r>
              <a:rPr lang="ru-RU" sz="1200" dirty="0" smtClean="0"/>
              <a:t> рублей</a:t>
            </a:r>
            <a:endParaRPr lang="ru-RU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10121928" y="4600582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Исполнение 2021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621730" y="4600582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Уточненный план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693168" y="531496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13 558,8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764606" y="588646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57 288,7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193366" y="531496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13 555,2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264804" y="588646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53 835,2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63946" y="588646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Calibri" pitchFamily="34" charset="0"/>
              </a:rPr>
              <a:t>Средства областного бюджета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6589"/>
            <a:ext cx="12237720" cy="5758180"/>
          </a:xfrm>
          <a:custGeom>
            <a:avLst/>
            <a:gdLst/>
            <a:ahLst/>
            <a:cxnLst/>
            <a:rect l="l" t="t" r="r" b="b"/>
            <a:pathLst>
              <a:path w="12237720" h="5758180">
                <a:moveTo>
                  <a:pt x="12237720" y="0"/>
                </a:moveTo>
                <a:lnTo>
                  <a:pt x="0" y="0"/>
                </a:lnTo>
                <a:lnTo>
                  <a:pt x="0" y="5757672"/>
                </a:lnTo>
                <a:lnTo>
                  <a:pt x="12237720" y="5757672"/>
                </a:lnTo>
                <a:lnTo>
                  <a:pt x="122377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1131" y="2005088"/>
            <a:ext cx="445770" cy="298450"/>
          </a:xfrm>
          <a:custGeom>
            <a:avLst/>
            <a:gdLst/>
            <a:ahLst/>
            <a:cxnLst/>
            <a:rect l="l" t="t" r="r" b="b"/>
            <a:pathLst>
              <a:path w="445769" h="298450">
                <a:moveTo>
                  <a:pt x="445516" y="12903"/>
                </a:moveTo>
                <a:lnTo>
                  <a:pt x="445033" y="12192"/>
                </a:lnTo>
                <a:lnTo>
                  <a:pt x="440283" y="12192"/>
                </a:lnTo>
                <a:lnTo>
                  <a:pt x="430758" y="12827"/>
                </a:lnTo>
                <a:lnTo>
                  <a:pt x="430758" y="32981"/>
                </a:lnTo>
                <a:lnTo>
                  <a:pt x="430758" y="196710"/>
                </a:lnTo>
                <a:lnTo>
                  <a:pt x="390296" y="196710"/>
                </a:lnTo>
                <a:lnTo>
                  <a:pt x="381152" y="164617"/>
                </a:lnTo>
                <a:lnTo>
                  <a:pt x="367982" y="123139"/>
                </a:lnTo>
                <a:lnTo>
                  <a:pt x="365988" y="117411"/>
                </a:lnTo>
                <a:lnTo>
                  <a:pt x="365988" y="179412"/>
                </a:lnTo>
                <a:lnTo>
                  <a:pt x="348653" y="192595"/>
                </a:lnTo>
                <a:lnTo>
                  <a:pt x="344284" y="185762"/>
                </a:lnTo>
                <a:lnTo>
                  <a:pt x="341515" y="182753"/>
                </a:lnTo>
                <a:lnTo>
                  <a:pt x="341515" y="218795"/>
                </a:lnTo>
                <a:lnTo>
                  <a:pt x="337947" y="224002"/>
                </a:lnTo>
                <a:lnTo>
                  <a:pt x="334378" y="226593"/>
                </a:lnTo>
                <a:lnTo>
                  <a:pt x="330796" y="230492"/>
                </a:lnTo>
                <a:lnTo>
                  <a:pt x="326047" y="230492"/>
                </a:lnTo>
                <a:lnTo>
                  <a:pt x="283997" y="186804"/>
                </a:lnTo>
                <a:lnTo>
                  <a:pt x="265366" y="164223"/>
                </a:lnTo>
                <a:lnTo>
                  <a:pt x="259397" y="164223"/>
                </a:lnTo>
                <a:lnTo>
                  <a:pt x="255841" y="168122"/>
                </a:lnTo>
                <a:lnTo>
                  <a:pt x="251079" y="172021"/>
                </a:lnTo>
                <a:lnTo>
                  <a:pt x="251079" y="178511"/>
                </a:lnTo>
                <a:lnTo>
                  <a:pt x="254647" y="182410"/>
                </a:lnTo>
                <a:lnTo>
                  <a:pt x="264236" y="193814"/>
                </a:lnTo>
                <a:lnTo>
                  <a:pt x="281419" y="213118"/>
                </a:lnTo>
                <a:lnTo>
                  <a:pt x="299491" y="232676"/>
                </a:lnTo>
                <a:lnTo>
                  <a:pt x="308851" y="241935"/>
                </a:lnTo>
                <a:lnTo>
                  <a:pt x="309384" y="244792"/>
                </a:lnTo>
                <a:lnTo>
                  <a:pt x="303428" y="248691"/>
                </a:lnTo>
                <a:lnTo>
                  <a:pt x="301053" y="249986"/>
                </a:lnTo>
                <a:lnTo>
                  <a:pt x="295109" y="253885"/>
                </a:lnTo>
                <a:lnTo>
                  <a:pt x="289166" y="252603"/>
                </a:lnTo>
                <a:lnTo>
                  <a:pt x="286778" y="249986"/>
                </a:lnTo>
                <a:lnTo>
                  <a:pt x="284391" y="247383"/>
                </a:lnTo>
                <a:lnTo>
                  <a:pt x="284149" y="247383"/>
                </a:lnTo>
                <a:lnTo>
                  <a:pt x="275513" y="238785"/>
                </a:lnTo>
                <a:lnTo>
                  <a:pt x="261797" y="223685"/>
                </a:lnTo>
                <a:lnTo>
                  <a:pt x="248958" y="209067"/>
                </a:lnTo>
                <a:lnTo>
                  <a:pt x="240372" y="199313"/>
                </a:lnTo>
                <a:lnTo>
                  <a:pt x="236804" y="195414"/>
                </a:lnTo>
                <a:lnTo>
                  <a:pt x="230860" y="195414"/>
                </a:lnTo>
                <a:lnTo>
                  <a:pt x="223710" y="203212"/>
                </a:lnTo>
                <a:lnTo>
                  <a:pt x="223710" y="209702"/>
                </a:lnTo>
                <a:lnTo>
                  <a:pt x="227279" y="213601"/>
                </a:lnTo>
                <a:lnTo>
                  <a:pt x="246761" y="237083"/>
                </a:lnTo>
                <a:lnTo>
                  <a:pt x="258229" y="250317"/>
                </a:lnTo>
                <a:lnTo>
                  <a:pt x="266103" y="258191"/>
                </a:lnTo>
                <a:lnTo>
                  <a:pt x="270332" y="261759"/>
                </a:lnTo>
                <a:lnTo>
                  <a:pt x="270116" y="262978"/>
                </a:lnTo>
                <a:lnTo>
                  <a:pt x="266547" y="269481"/>
                </a:lnTo>
                <a:lnTo>
                  <a:pt x="260604" y="272084"/>
                </a:lnTo>
                <a:lnTo>
                  <a:pt x="253453" y="274675"/>
                </a:lnTo>
                <a:lnTo>
                  <a:pt x="247510" y="268185"/>
                </a:lnTo>
                <a:lnTo>
                  <a:pt x="246227" y="268185"/>
                </a:lnTo>
                <a:lnTo>
                  <a:pt x="236778" y="258292"/>
                </a:lnTo>
                <a:lnTo>
                  <a:pt x="222973" y="243001"/>
                </a:lnTo>
                <a:lnTo>
                  <a:pt x="210718" y="228942"/>
                </a:lnTo>
                <a:lnTo>
                  <a:pt x="203492" y="220103"/>
                </a:lnTo>
                <a:lnTo>
                  <a:pt x="199910" y="216204"/>
                </a:lnTo>
                <a:lnTo>
                  <a:pt x="193967" y="216204"/>
                </a:lnTo>
                <a:lnTo>
                  <a:pt x="189204" y="220103"/>
                </a:lnTo>
                <a:lnTo>
                  <a:pt x="185635" y="224002"/>
                </a:lnTo>
                <a:lnTo>
                  <a:pt x="185635" y="230492"/>
                </a:lnTo>
                <a:lnTo>
                  <a:pt x="189204" y="234391"/>
                </a:lnTo>
                <a:lnTo>
                  <a:pt x="211213" y="258927"/>
                </a:lnTo>
                <a:lnTo>
                  <a:pt x="225005" y="274053"/>
                </a:lnTo>
                <a:lnTo>
                  <a:pt x="229323" y="278574"/>
                </a:lnTo>
                <a:lnTo>
                  <a:pt x="217766" y="278574"/>
                </a:lnTo>
                <a:lnTo>
                  <a:pt x="170611" y="245122"/>
                </a:lnTo>
                <a:lnTo>
                  <a:pt x="117805" y="199313"/>
                </a:lnTo>
                <a:lnTo>
                  <a:pt x="108445" y="188595"/>
                </a:lnTo>
                <a:lnTo>
                  <a:pt x="102577" y="182143"/>
                </a:lnTo>
                <a:lnTo>
                  <a:pt x="96393" y="175920"/>
                </a:lnTo>
                <a:lnTo>
                  <a:pt x="89242" y="168122"/>
                </a:lnTo>
                <a:lnTo>
                  <a:pt x="83299" y="160324"/>
                </a:lnTo>
                <a:lnTo>
                  <a:pt x="82219" y="159156"/>
                </a:lnTo>
                <a:lnTo>
                  <a:pt x="91478" y="124917"/>
                </a:lnTo>
                <a:lnTo>
                  <a:pt x="104063" y="71602"/>
                </a:lnTo>
                <a:lnTo>
                  <a:pt x="106972" y="53771"/>
                </a:lnTo>
                <a:lnTo>
                  <a:pt x="164401" y="53771"/>
                </a:lnTo>
                <a:lnTo>
                  <a:pt x="155295" y="65532"/>
                </a:lnTo>
                <a:lnTo>
                  <a:pt x="146062" y="81876"/>
                </a:lnTo>
                <a:lnTo>
                  <a:pt x="139966" y="99441"/>
                </a:lnTo>
                <a:lnTo>
                  <a:pt x="139230" y="116141"/>
                </a:lnTo>
                <a:lnTo>
                  <a:pt x="141605" y="125234"/>
                </a:lnTo>
                <a:lnTo>
                  <a:pt x="147548" y="131737"/>
                </a:lnTo>
                <a:lnTo>
                  <a:pt x="155879" y="134340"/>
                </a:lnTo>
                <a:lnTo>
                  <a:pt x="171462" y="137312"/>
                </a:lnTo>
                <a:lnTo>
                  <a:pt x="185928" y="134670"/>
                </a:lnTo>
                <a:lnTo>
                  <a:pt x="199059" y="126669"/>
                </a:lnTo>
                <a:lnTo>
                  <a:pt x="210616" y="113538"/>
                </a:lnTo>
                <a:lnTo>
                  <a:pt x="216573" y="113538"/>
                </a:lnTo>
                <a:lnTo>
                  <a:pt x="220141" y="110947"/>
                </a:lnTo>
                <a:lnTo>
                  <a:pt x="224904" y="109651"/>
                </a:lnTo>
                <a:lnTo>
                  <a:pt x="226085" y="108356"/>
                </a:lnTo>
                <a:lnTo>
                  <a:pt x="228460" y="107035"/>
                </a:lnTo>
                <a:lnTo>
                  <a:pt x="230860" y="105740"/>
                </a:lnTo>
                <a:lnTo>
                  <a:pt x="239687" y="114566"/>
                </a:lnTo>
                <a:lnTo>
                  <a:pt x="249732" y="123621"/>
                </a:lnTo>
                <a:lnTo>
                  <a:pt x="260464" y="133172"/>
                </a:lnTo>
                <a:lnTo>
                  <a:pt x="271310" y="143433"/>
                </a:lnTo>
                <a:lnTo>
                  <a:pt x="292760" y="162217"/>
                </a:lnTo>
                <a:lnTo>
                  <a:pt x="312648" y="180632"/>
                </a:lnTo>
                <a:lnTo>
                  <a:pt x="328536" y="197345"/>
                </a:lnTo>
                <a:lnTo>
                  <a:pt x="337947" y="211010"/>
                </a:lnTo>
                <a:lnTo>
                  <a:pt x="341515" y="218795"/>
                </a:lnTo>
                <a:lnTo>
                  <a:pt x="341515" y="182753"/>
                </a:lnTo>
                <a:lnTo>
                  <a:pt x="327380" y="167309"/>
                </a:lnTo>
                <a:lnTo>
                  <a:pt x="306235" y="147637"/>
                </a:lnTo>
                <a:lnTo>
                  <a:pt x="283210" y="127838"/>
                </a:lnTo>
                <a:lnTo>
                  <a:pt x="270992" y="116408"/>
                </a:lnTo>
                <a:lnTo>
                  <a:pt x="259549" y="105587"/>
                </a:lnTo>
                <a:lnTo>
                  <a:pt x="249237" y="95504"/>
                </a:lnTo>
                <a:lnTo>
                  <a:pt x="240372" y="86258"/>
                </a:lnTo>
                <a:lnTo>
                  <a:pt x="237985" y="83654"/>
                </a:lnTo>
                <a:lnTo>
                  <a:pt x="234429" y="83654"/>
                </a:lnTo>
                <a:lnTo>
                  <a:pt x="220141" y="88861"/>
                </a:lnTo>
                <a:lnTo>
                  <a:pt x="210616" y="94056"/>
                </a:lnTo>
                <a:lnTo>
                  <a:pt x="202298" y="94056"/>
                </a:lnTo>
                <a:lnTo>
                  <a:pt x="198716" y="96647"/>
                </a:lnTo>
                <a:lnTo>
                  <a:pt x="197523" y="99250"/>
                </a:lnTo>
                <a:lnTo>
                  <a:pt x="187769" y="111023"/>
                </a:lnTo>
                <a:lnTo>
                  <a:pt x="178346" y="116319"/>
                </a:lnTo>
                <a:lnTo>
                  <a:pt x="169595" y="116992"/>
                </a:lnTo>
                <a:lnTo>
                  <a:pt x="161836" y="114846"/>
                </a:lnTo>
                <a:lnTo>
                  <a:pt x="158267" y="113538"/>
                </a:lnTo>
                <a:lnTo>
                  <a:pt x="158267" y="110947"/>
                </a:lnTo>
                <a:lnTo>
                  <a:pt x="178498" y="68072"/>
                </a:lnTo>
                <a:lnTo>
                  <a:pt x="217462" y="36563"/>
                </a:lnTo>
                <a:lnTo>
                  <a:pt x="236054" y="34810"/>
                </a:lnTo>
                <a:lnTo>
                  <a:pt x="258216" y="42075"/>
                </a:lnTo>
                <a:lnTo>
                  <a:pt x="285496" y="54838"/>
                </a:lnTo>
                <a:lnTo>
                  <a:pt x="309524" y="65151"/>
                </a:lnTo>
                <a:lnTo>
                  <a:pt x="326656" y="72047"/>
                </a:lnTo>
                <a:lnTo>
                  <a:pt x="330301" y="73456"/>
                </a:lnTo>
                <a:lnTo>
                  <a:pt x="332155" y="77965"/>
                </a:lnTo>
                <a:lnTo>
                  <a:pt x="348805" y="125730"/>
                </a:lnTo>
                <a:lnTo>
                  <a:pt x="364769" y="175209"/>
                </a:lnTo>
                <a:lnTo>
                  <a:pt x="365988" y="179412"/>
                </a:lnTo>
                <a:lnTo>
                  <a:pt x="365988" y="117411"/>
                </a:lnTo>
                <a:lnTo>
                  <a:pt x="353479" y="81407"/>
                </a:lnTo>
                <a:lnTo>
                  <a:pt x="346697" y="64516"/>
                </a:lnTo>
                <a:lnTo>
                  <a:pt x="347459" y="62865"/>
                </a:lnTo>
                <a:lnTo>
                  <a:pt x="345084" y="57658"/>
                </a:lnTo>
                <a:lnTo>
                  <a:pt x="343636" y="56883"/>
                </a:lnTo>
                <a:lnTo>
                  <a:pt x="340321" y="48577"/>
                </a:lnTo>
                <a:lnTo>
                  <a:pt x="354114" y="44132"/>
                </a:lnTo>
                <a:lnTo>
                  <a:pt x="373938" y="39319"/>
                </a:lnTo>
                <a:lnTo>
                  <a:pt x="399554" y="35242"/>
                </a:lnTo>
                <a:lnTo>
                  <a:pt x="430758" y="32981"/>
                </a:lnTo>
                <a:lnTo>
                  <a:pt x="430758" y="12827"/>
                </a:lnTo>
                <a:lnTo>
                  <a:pt x="391096" y="15468"/>
                </a:lnTo>
                <a:lnTo>
                  <a:pt x="354749" y="22758"/>
                </a:lnTo>
                <a:lnTo>
                  <a:pt x="332016" y="30289"/>
                </a:lnTo>
                <a:lnTo>
                  <a:pt x="323672" y="34277"/>
                </a:lnTo>
                <a:lnTo>
                  <a:pt x="321297" y="34277"/>
                </a:lnTo>
                <a:lnTo>
                  <a:pt x="318897" y="36868"/>
                </a:lnTo>
                <a:lnTo>
                  <a:pt x="318897" y="39484"/>
                </a:lnTo>
                <a:lnTo>
                  <a:pt x="317703" y="43370"/>
                </a:lnTo>
                <a:lnTo>
                  <a:pt x="319405" y="47091"/>
                </a:lnTo>
                <a:lnTo>
                  <a:pt x="316230" y="45821"/>
                </a:lnTo>
                <a:lnTo>
                  <a:pt x="292468" y="35890"/>
                </a:lnTo>
                <a:lnTo>
                  <a:pt x="265366" y="23888"/>
                </a:lnTo>
                <a:lnTo>
                  <a:pt x="236347" y="13919"/>
                </a:lnTo>
                <a:lnTo>
                  <a:pt x="211810" y="16256"/>
                </a:lnTo>
                <a:lnTo>
                  <a:pt x="189052" y="29552"/>
                </a:lnTo>
                <a:lnTo>
                  <a:pt x="185508" y="32981"/>
                </a:lnTo>
                <a:lnTo>
                  <a:pt x="110363" y="32981"/>
                </a:lnTo>
                <a:lnTo>
                  <a:pt x="111861" y="23888"/>
                </a:lnTo>
                <a:lnTo>
                  <a:pt x="111861" y="19989"/>
                </a:lnTo>
                <a:lnTo>
                  <a:pt x="109474" y="14782"/>
                </a:lnTo>
                <a:lnTo>
                  <a:pt x="106845" y="13487"/>
                </a:lnTo>
                <a:lnTo>
                  <a:pt x="92824" y="6578"/>
                </a:lnTo>
                <a:lnTo>
                  <a:pt x="92824" y="27774"/>
                </a:lnTo>
                <a:lnTo>
                  <a:pt x="86423" y="66281"/>
                </a:lnTo>
                <a:lnTo>
                  <a:pt x="76454" y="109651"/>
                </a:lnTo>
                <a:lnTo>
                  <a:pt x="66040" y="149123"/>
                </a:lnTo>
                <a:lnTo>
                  <a:pt x="58305" y="175920"/>
                </a:lnTo>
                <a:lnTo>
                  <a:pt x="17856" y="175920"/>
                </a:lnTo>
                <a:lnTo>
                  <a:pt x="17856" y="13487"/>
                </a:lnTo>
                <a:lnTo>
                  <a:pt x="40944" y="15900"/>
                </a:lnTo>
                <a:lnTo>
                  <a:pt x="62471" y="19177"/>
                </a:lnTo>
                <a:lnTo>
                  <a:pt x="80441" y="23177"/>
                </a:lnTo>
                <a:lnTo>
                  <a:pt x="92824" y="27774"/>
                </a:lnTo>
                <a:lnTo>
                  <a:pt x="92824" y="6578"/>
                </a:lnTo>
                <a:lnTo>
                  <a:pt x="89509" y="4940"/>
                </a:lnTo>
                <a:lnTo>
                  <a:pt x="67525" y="0"/>
                </a:lnTo>
                <a:lnTo>
                  <a:pt x="0" y="0"/>
                </a:lnTo>
                <a:lnTo>
                  <a:pt x="0" y="191516"/>
                </a:lnTo>
                <a:lnTo>
                  <a:pt x="3581" y="196710"/>
                </a:lnTo>
                <a:lnTo>
                  <a:pt x="69024" y="196710"/>
                </a:lnTo>
                <a:lnTo>
                  <a:pt x="72593" y="194119"/>
                </a:lnTo>
                <a:lnTo>
                  <a:pt x="73774" y="188912"/>
                </a:lnTo>
                <a:lnTo>
                  <a:pt x="76060" y="181013"/>
                </a:lnTo>
                <a:lnTo>
                  <a:pt x="77355" y="182410"/>
                </a:lnTo>
                <a:lnTo>
                  <a:pt x="83299" y="190220"/>
                </a:lnTo>
                <a:lnTo>
                  <a:pt x="89509" y="197192"/>
                </a:lnTo>
                <a:lnTo>
                  <a:pt x="132511" y="238506"/>
                </a:lnTo>
                <a:lnTo>
                  <a:pt x="179031" y="277406"/>
                </a:lnTo>
                <a:lnTo>
                  <a:pt x="214998" y="296976"/>
                </a:lnTo>
                <a:lnTo>
                  <a:pt x="223710" y="298069"/>
                </a:lnTo>
                <a:lnTo>
                  <a:pt x="233235" y="298069"/>
                </a:lnTo>
                <a:lnTo>
                  <a:pt x="240372" y="296773"/>
                </a:lnTo>
                <a:lnTo>
                  <a:pt x="245135" y="291566"/>
                </a:lnTo>
                <a:lnTo>
                  <a:pt x="252272" y="294170"/>
                </a:lnTo>
                <a:lnTo>
                  <a:pt x="259397" y="294170"/>
                </a:lnTo>
                <a:lnTo>
                  <a:pt x="266547" y="291566"/>
                </a:lnTo>
                <a:lnTo>
                  <a:pt x="272554" y="288163"/>
                </a:lnTo>
                <a:lnTo>
                  <a:pt x="278003" y="283781"/>
                </a:lnTo>
                <a:lnTo>
                  <a:pt x="282778" y="278422"/>
                </a:lnTo>
                <a:lnTo>
                  <a:pt x="286778" y="272084"/>
                </a:lnTo>
                <a:lnTo>
                  <a:pt x="293916" y="273380"/>
                </a:lnTo>
                <a:lnTo>
                  <a:pt x="302247" y="272084"/>
                </a:lnTo>
                <a:lnTo>
                  <a:pt x="309384" y="268185"/>
                </a:lnTo>
                <a:lnTo>
                  <a:pt x="317703" y="264287"/>
                </a:lnTo>
                <a:lnTo>
                  <a:pt x="322478" y="257784"/>
                </a:lnTo>
                <a:lnTo>
                  <a:pt x="326047" y="249986"/>
                </a:lnTo>
                <a:lnTo>
                  <a:pt x="333171" y="251282"/>
                </a:lnTo>
                <a:lnTo>
                  <a:pt x="357505" y="212775"/>
                </a:lnTo>
                <a:lnTo>
                  <a:pt x="357085" y="211226"/>
                </a:lnTo>
                <a:lnTo>
                  <a:pt x="371970" y="199923"/>
                </a:lnTo>
                <a:lnTo>
                  <a:pt x="374827" y="209702"/>
                </a:lnTo>
                <a:lnTo>
                  <a:pt x="376021" y="213601"/>
                </a:lnTo>
                <a:lnTo>
                  <a:pt x="379603" y="217500"/>
                </a:lnTo>
                <a:lnTo>
                  <a:pt x="445033" y="217500"/>
                </a:lnTo>
                <a:lnTo>
                  <a:pt x="445516" y="216801"/>
                </a:lnTo>
                <a:lnTo>
                  <a:pt x="445516" y="196710"/>
                </a:lnTo>
                <a:lnTo>
                  <a:pt x="445516" y="32981"/>
                </a:lnTo>
                <a:lnTo>
                  <a:pt x="445516" y="12903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973324" y="1796795"/>
            <a:ext cx="6504940" cy="4749165"/>
            <a:chOff x="2973324" y="1796795"/>
            <a:chExt cx="6504940" cy="4749165"/>
          </a:xfrm>
        </p:grpSpPr>
        <p:sp>
          <p:nvSpPr>
            <p:cNvPr id="5" name="object 5"/>
            <p:cNvSpPr/>
            <p:nvPr/>
          </p:nvSpPr>
          <p:spPr>
            <a:xfrm>
              <a:off x="2973324" y="1796795"/>
              <a:ext cx="6504940" cy="4749165"/>
            </a:xfrm>
            <a:custGeom>
              <a:avLst/>
              <a:gdLst/>
              <a:ahLst/>
              <a:cxnLst/>
              <a:rect l="l" t="t" r="r" b="b"/>
              <a:pathLst>
                <a:path w="6504940" h="4749165">
                  <a:moveTo>
                    <a:pt x="6384417" y="0"/>
                  </a:moveTo>
                  <a:lnTo>
                    <a:pt x="120015" y="0"/>
                  </a:lnTo>
                  <a:lnTo>
                    <a:pt x="73294" y="9429"/>
                  </a:lnTo>
                  <a:lnTo>
                    <a:pt x="35147" y="35147"/>
                  </a:lnTo>
                  <a:lnTo>
                    <a:pt x="9429" y="73294"/>
                  </a:lnTo>
                  <a:lnTo>
                    <a:pt x="0" y="120015"/>
                  </a:lnTo>
                  <a:lnTo>
                    <a:pt x="0" y="4628733"/>
                  </a:lnTo>
                  <a:lnTo>
                    <a:pt x="9429" y="4675462"/>
                  </a:lnTo>
                  <a:lnTo>
                    <a:pt x="35147" y="4713621"/>
                  </a:lnTo>
                  <a:lnTo>
                    <a:pt x="73294" y="4739348"/>
                  </a:lnTo>
                  <a:lnTo>
                    <a:pt x="120015" y="4748782"/>
                  </a:lnTo>
                  <a:lnTo>
                    <a:pt x="6384417" y="4748782"/>
                  </a:lnTo>
                  <a:lnTo>
                    <a:pt x="6431137" y="4739348"/>
                  </a:lnTo>
                  <a:lnTo>
                    <a:pt x="6469284" y="4713621"/>
                  </a:lnTo>
                  <a:lnTo>
                    <a:pt x="6495002" y="4675462"/>
                  </a:lnTo>
                  <a:lnTo>
                    <a:pt x="6504432" y="4628733"/>
                  </a:lnTo>
                  <a:lnTo>
                    <a:pt x="6504432" y="120015"/>
                  </a:lnTo>
                  <a:lnTo>
                    <a:pt x="6495002" y="73294"/>
                  </a:lnTo>
                  <a:lnTo>
                    <a:pt x="6469284" y="35147"/>
                  </a:lnTo>
                  <a:lnTo>
                    <a:pt x="6431137" y="9429"/>
                  </a:lnTo>
                  <a:lnTo>
                    <a:pt x="6384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73324" y="1796795"/>
              <a:ext cx="6504940" cy="4749165"/>
            </a:xfrm>
            <a:custGeom>
              <a:avLst/>
              <a:gdLst/>
              <a:ahLst/>
              <a:cxnLst/>
              <a:rect l="l" t="t" r="r" b="b"/>
              <a:pathLst>
                <a:path w="6504940" h="4749165">
                  <a:moveTo>
                    <a:pt x="0" y="120015"/>
                  </a:moveTo>
                  <a:lnTo>
                    <a:pt x="9429" y="73294"/>
                  </a:lnTo>
                  <a:lnTo>
                    <a:pt x="35147" y="35147"/>
                  </a:lnTo>
                  <a:lnTo>
                    <a:pt x="73294" y="9429"/>
                  </a:lnTo>
                  <a:lnTo>
                    <a:pt x="120015" y="0"/>
                  </a:lnTo>
                  <a:lnTo>
                    <a:pt x="6384417" y="0"/>
                  </a:lnTo>
                  <a:lnTo>
                    <a:pt x="6431137" y="9429"/>
                  </a:lnTo>
                  <a:lnTo>
                    <a:pt x="6469284" y="35147"/>
                  </a:lnTo>
                  <a:lnTo>
                    <a:pt x="6495002" y="73294"/>
                  </a:lnTo>
                  <a:lnTo>
                    <a:pt x="6504432" y="120015"/>
                  </a:lnTo>
                  <a:lnTo>
                    <a:pt x="6504432" y="4628733"/>
                  </a:lnTo>
                  <a:lnTo>
                    <a:pt x="6495002" y="4675462"/>
                  </a:lnTo>
                  <a:lnTo>
                    <a:pt x="6469284" y="4713621"/>
                  </a:lnTo>
                  <a:lnTo>
                    <a:pt x="6431137" y="4739348"/>
                  </a:lnTo>
                  <a:lnTo>
                    <a:pt x="6384417" y="4748782"/>
                  </a:lnTo>
                  <a:lnTo>
                    <a:pt x="120015" y="4748782"/>
                  </a:lnTo>
                  <a:lnTo>
                    <a:pt x="73294" y="4739348"/>
                  </a:lnTo>
                  <a:lnTo>
                    <a:pt x="35147" y="4713621"/>
                  </a:lnTo>
                  <a:lnTo>
                    <a:pt x="9429" y="4675462"/>
                  </a:lnTo>
                  <a:lnTo>
                    <a:pt x="0" y="4628733"/>
                  </a:lnTo>
                  <a:lnTo>
                    <a:pt x="0" y="120015"/>
                  </a:lnTo>
                  <a:close/>
                </a:path>
              </a:pathLst>
            </a:custGeom>
            <a:ln w="9144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05400" y="6068570"/>
              <a:ext cx="137160" cy="146685"/>
            </a:xfrm>
            <a:custGeom>
              <a:avLst/>
              <a:gdLst/>
              <a:ahLst/>
              <a:cxnLst/>
              <a:rect l="l" t="t" r="r" b="b"/>
              <a:pathLst>
                <a:path w="137160" h="146685">
                  <a:moveTo>
                    <a:pt x="137160" y="0"/>
                  </a:moveTo>
                  <a:lnTo>
                    <a:pt x="0" y="0"/>
                  </a:lnTo>
                  <a:lnTo>
                    <a:pt x="0" y="146302"/>
                  </a:lnTo>
                  <a:lnTo>
                    <a:pt x="137160" y="146302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58896" y="6077713"/>
              <a:ext cx="137160" cy="146685"/>
            </a:xfrm>
            <a:custGeom>
              <a:avLst/>
              <a:gdLst/>
              <a:ahLst/>
              <a:cxnLst/>
              <a:rect l="l" t="t" r="r" b="b"/>
              <a:pathLst>
                <a:path w="137160" h="146685">
                  <a:moveTo>
                    <a:pt x="137160" y="0"/>
                  </a:moveTo>
                  <a:lnTo>
                    <a:pt x="0" y="0"/>
                  </a:lnTo>
                  <a:lnTo>
                    <a:pt x="0" y="146302"/>
                  </a:lnTo>
                  <a:lnTo>
                    <a:pt x="137160" y="146302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84194" y="6018276"/>
              <a:ext cx="1523619" cy="2133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79974" y="6026505"/>
              <a:ext cx="2362327" cy="2133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52800" y="6300215"/>
              <a:ext cx="140335" cy="146685"/>
            </a:xfrm>
            <a:custGeom>
              <a:avLst/>
              <a:gdLst/>
              <a:ahLst/>
              <a:cxnLst/>
              <a:rect l="l" t="t" r="r" b="b"/>
              <a:pathLst>
                <a:path w="140335" h="146685">
                  <a:moveTo>
                    <a:pt x="140205" y="0"/>
                  </a:moveTo>
                  <a:lnTo>
                    <a:pt x="0" y="0"/>
                  </a:lnTo>
                  <a:lnTo>
                    <a:pt x="0" y="146302"/>
                  </a:lnTo>
                  <a:lnTo>
                    <a:pt x="140205" y="146302"/>
                  </a:lnTo>
                  <a:lnTo>
                    <a:pt x="140205" y="0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39441" y="3901441"/>
              <a:ext cx="1196010" cy="664845"/>
            </a:xfrm>
            <a:custGeom>
              <a:avLst/>
              <a:gdLst/>
              <a:ahLst/>
              <a:cxnLst/>
              <a:rect l="l" t="t" r="r" b="b"/>
              <a:pathLst>
                <a:path w="2051685" h="664845">
                  <a:moveTo>
                    <a:pt x="2051304" y="0"/>
                  </a:moveTo>
                  <a:lnTo>
                    <a:pt x="0" y="0"/>
                  </a:lnTo>
                  <a:lnTo>
                    <a:pt x="0" y="664462"/>
                  </a:lnTo>
                  <a:lnTo>
                    <a:pt x="2051304" y="664462"/>
                  </a:lnTo>
                  <a:lnTo>
                    <a:pt x="2051304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64012" y="3901441"/>
              <a:ext cx="2707271" cy="664845"/>
            </a:xfrm>
            <a:custGeom>
              <a:avLst/>
              <a:gdLst/>
              <a:ahLst/>
              <a:cxnLst/>
              <a:rect l="l" t="t" r="r" b="b"/>
              <a:pathLst>
                <a:path w="1780540" h="664845">
                  <a:moveTo>
                    <a:pt x="1780032" y="0"/>
                  </a:moveTo>
                  <a:lnTo>
                    <a:pt x="0" y="0"/>
                  </a:lnTo>
                  <a:lnTo>
                    <a:pt x="0" y="664462"/>
                  </a:lnTo>
                  <a:lnTo>
                    <a:pt x="1780032" y="664462"/>
                  </a:lnTo>
                  <a:lnTo>
                    <a:pt x="1780032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70776" y="3901441"/>
              <a:ext cx="414655" cy="664845"/>
            </a:xfrm>
            <a:custGeom>
              <a:avLst/>
              <a:gdLst/>
              <a:ahLst/>
              <a:cxnLst/>
              <a:rect l="l" t="t" r="r" b="b"/>
              <a:pathLst>
                <a:path w="414654" h="664845">
                  <a:moveTo>
                    <a:pt x="414525" y="0"/>
                  </a:moveTo>
                  <a:lnTo>
                    <a:pt x="0" y="0"/>
                  </a:lnTo>
                  <a:lnTo>
                    <a:pt x="0" y="664462"/>
                  </a:lnTo>
                  <a:lnTo>
                    <a:pt x="414525" y="664462"/>
                  </a:lnTo>
                  <a:lnTo>
                    <a:pt x="414525" y="0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620674" y="3171822"/>
            <a:ext cx="469391" cy="481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749198" y="2401189"/>
            <a:ext cx="2194025" cy="487679"/>
            <a:chOff x="749198" y="2401189"/>
            <a:chExt cx="2194025" cy="487679"/>
          </a:xfrm>
        </p:grpSpPr>
        <p:sp>
          <p:nvSpPr>
            <p:cNvPr id="32" name="object 32"/>
            <p:cNvSpPr/>
            <p:nvPr/>
          </p:nvSpPr>
          <p:spPr>
            <a:xfrm>
              <a:off x="749198" y="2401189"/>
              <a:ext cx="1386840" cy="2438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9198" y="2644724"/>
              <a:ext cx="936459" cy="2441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81657" y="2644724"/>
              <a:ext cx="1361566" cy="2441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752246" y="4727702"/>
            <a:ext cx="1943100" cy="975740"/>
            <a:chOff x="752246" y="4727702"/>
            <a:chExt cx="1943100" cy="975740"/>
          </a:xfrm>
        </p:grpSpPr>
        <p:sp>
          <p:nvSpPr>
            <p:cNvPr id="37" name="object 37"/>
            <p:cNvSpPr/>
            <p:nvPr/>
          </p:nvSpPr>
          <p:spPr>
            <a:xfrm>
              <a:off x="752246" y="4727702"/>
              <a:ext cx="1943100" cy="2438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2246" y="4971237"/>
              <a:ext cx="1267193" cy="2441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52246" y="5459603"/>
              <a:ext cx="846328" cy="2438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746760" y="4307014"/>
            <a:ext cx="344120" cy="3561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9485376" y="5047487"/>
            <a:ext cx="2283460" cy="1457325"/>
            <a:chOff x="9485376" y="5047487"/>
            <a:chExt cx="2283460" cy="1457325"/>
          </a:xfrm>
        </p:grpSpPr>
        <p:sp>
          <p:nvSpPr>
            <p:cNvPr id="43" name="object 43"/>
            <p:cNvSpPr/>
            <p:nvPr/>
          </p:nvSpPr>
          <p:spPr>
            <a:xfrm>
              <a:off x="9485376" y="5047487"/>
              <a:ext cx="2283460" cy="1457325"/>
            </a:xfrm>
            <a:custGeom>
              <a:avLst/>
              <a:gdLst/>
              <a:ahLst/>
              <a:cxnLst/>
              <a:rect l="l" t="t" r="r" b="b"/>
              <a:pathLst>
                <a:path w="2283459" h="1457325">
                  <a:moveTo>
                    <a:pt x="2282952" y="82296"/>
                  </a:moveTo>
                  <a:lnTo>
                    <a:pt x="2276475" y="50266"/>
                  </a:lnTo>
                  <a:lnTo>
                    <a:pt x="2258847" y="24104"/>
                  </a:lnTo>
                  <a:lnTo>
                    <a:pt x="2232685" y="6477"/>
                  </a:lnTo>
                  <a:lnTo>
                    <a:pt x="2200656" y="0"/>
                  </a:lnTo>
                  <a:lnTo>
                    <a:pt x="188976" y="0"/>
                  </a:lnTo>
                  <a:lnTo>
                    <a:pt x="156933" y="6477"/>
                  </a:lnTo>
                  <a:lnTo>
                    <a:pt x="130771" y="24104"/>
                  </a:lnTo>
                  <a:lnTo>
                    <a:pt x="113144" y="50266"/>
                  </a:lnTo>
                  <a:lnTo>
                    <a:pt x="106680" y="82296"/>
                  </a:lnTo>
                  <a:lnTo>
                    <a:pt x="106680" y="354025"/>
                  </a:lnTo>
                  <a:lnTo>
                    <a:pt x="0" y="463296"/>
                  </a:lnTo>
                  <a:lnTo>
                    <a:pt x="106680" y="572579"/>
                  </a:lnTo>
                  <a:lnTo>
                    <a:pt x="106680" y="1374635"/>
                  </a:lnTo>
                  <a:lnTo>
                    <a:pt x="113144" y="1406677"/>
                  </a:lnTo>
                  <a:lnTo>
                    <a:pt x="130771" y="1432839"/>
                  </a:lnTo>
                  <a:lnTo>
                    <a:pt x="156933" y="1450479"/>
                  </a:lnTo>
                  <a:lnTo>
                    <a:pt x="188976" y="1456956"/>
                  </a:lnTo>
                  <a:lnTo>
                    <a:pt x="2200656" y="1456956"/>
                  </a:lnTo>
                  <a:lnTo>
                    <a:pt x="2232685" y="1450479"/>
                  </a:lnTo>
                  <a:lnTo>
                    <a:pt x="2258847" y="1432839"/>
                  </a:lnTo>
                  <a:lnTo>
                    <a:pt x="2276475" y="1406677"/>
                  </a:lnTo>
                  <a:lnTo>
                    <a:pt x="2282952" y="1374635"/>
                  </a:lnTo>
                  <a:lnTo>
                    <a:pt x="2282952" y="82296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407680" y="5100648"/>
              <a:ext cx="396240" cy="3142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765537" y="5716219"/>
              <a:ext cx="1725295" cy="24384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765537" y="5960059"/>
              <a:ext cx="1843786" cy="2438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765537" y="6203594"/>
              <a:ext cx="836676" cy="24414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9473184" y="3611879"/>
            <a:ext cx="2295525" cy="1359535"/>
            <a:chOff x="9473184" y="3611879"/>
            <a:chExt cx="2295525" cy="1359535"/>
          </a:xfrm>
        </p:grpSpPr>
        <p:sp>
          <p:nvSpPr>
            <p:cNvPr id="51" name="object 51"/>
            <p:cNvSpPr/>
            <p:nvPr/>
          </p:nvSpPr>
          <p:spPr>
            <a:xfrm>
              <a:off x="9473184" y="3611879"/>
              <a:ext cx="2295525" cy="1359535"/>
            </a:xfrm>
            <a:custGeom>
              <a:avLst/>
              <a:gdLst/>
              <a:ahLst/>
              <a:cxnLst/>
              <a:rect l="l" t="t" r="r" b="b"/>
              <a:pathLst>
                <a:path w="2295525" h="1359535">
                  <a:moveTo>
                    <a:pt x="2295144" y="97421"/>
                  </a:moveTo>
                  <a:lnTo>
                    <a:pt x="2287486" y="59474"/>
                  </a:lnTo>
                  <a:lnTo>
                    <a:pt x="2266619" y="28524"/>
                  </a:lnTo>
                  <a:lnTo>
                    <a:pt x="2235670" y="7658"/>
                  </a:lnTo>
                  <a:lnTo>
                    <a:pt x="2197735" y="0"/>
                  </a:lnTo>
                  <a:lnTo>
                    <a:pt x="225412" y="0"/>
                  </a:lnTo>
                  <a:lnTo>
                    <a:pt x="187477" y="7658"/>
                  </a:lnTo>
                  <a:lnTo>
                    <a:pt x="156527" y="28511"/>
                  </a:lnTo>
                  <a:lnTo>
                    <a:pt x="135661" y="59474"/>
                  </a:lnTo>
                  <a:lnTo>
                    <a:pt x="128016" y="97421"/>
                  </a:lnTo>
                  <a:lnTo>
                    <a:pt x="128016" y="298157"/>
                  </a:lnTo>
                  <a:lnTo>
                    <a:pt x="0" y="416064"/>
                  </a:lnTo>
                  <a:lnTo>
                    <a:pt x="128016" y="533984"/>
                  </a:lnTo>
                  <a:lnTo>
                    <a:pt x="128016" y="1261999"/>
                  </a:lnTo>
                  <a:lnTo>
                    <a:pt x="135661" y="1299946"/>
                  </a:lnTo>
                  <a:lnTo>
                    <a:pt x="156527" y="1330896"/>
                  </a:lnTo>
                  <a:lnTo>
                    <a:pt x="187477" y="1351762"/>
                  </a:lnTo>
                  <a:lnTo>
                    <a:pt x="225425" y="1359408"/>
                  </a:lnTo>
                  <a:lnTo>
                    <a:pt x="2197735" y="1359408"/>
                  </a:lnTo>
                  <a:lnTo>
                    <a:pt x="2235670" y="1351762"/>
                  </a:lnTo>
                  <a:lnTo>
                    <a:pt x="2266619" y="1330896"/>
                  </a:lnTo>
                  <a:lnTo>
                    <a:pt x="2287486" y="1299946"/>
                  </a:lnTo>
                  <a:lnTo>
                    <a:pt x="2295144" y="1261999"/>
                  </a:lnTo>
                  <a:lnTo>
                    <a:pt x="2295144" y="97421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407680" y="3671888"/>
              <a:ext cx="396240" cy="3139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709403" y="4208399"/>
              <a:ext cx="1725676" cy="2438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709403" y="4451934"/>
              <a:ext cx="1881377" cy="24414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709403" y="4696333"/>
              <a:ext cx="815467" cy="24384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3151632" y="2657855"/>
            <a:ext cx="3115310" cy="594360"/>
            <a:chOff x="3151632" y="2657855"/>
            <a:chExt cx="3115310" cy="594360"/>
          </a:xfrm>
        </p:grpSpPr>
        <p:sp>
          <p:nvSpPr>
            <p:cNvPr id="62" name="object 62"/>
            <p:cNvSpPr/>
            <p:nvPr/>
          </p:nvSpPr>
          <p:spPr>
            <a:xfrm>
              <a:off x="3151632" y="2657855"/>
              <a:ext cx="469438" cy="594360"/>
            </a:xfrm>
            <a:custGeom>
              <a:avLst/>
              <a:gdLst/>
              <a:ahLst/>
              <a:cxnLst/>
              <a:rect l="l" t="t" r="r" b="b"/>
              <a:pathLst>
                <a:path w="1173479" h="594360">
                  <a:moveTo>
                    <a:pt x="1173480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1173480" y="594360"/>
                  </a:lnTo>
                  <a:lnTo>
                    <a:pt x="1173480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621070" y="2657855"/>
              <a:ext cx="2228042" cy="594360"/>
            </a:xfrm>
            <a:custGeom>
              <a:avLst/>
              <a:gdLst/>
              <a:ahLst/>
              <a:cxnLst/>
              <a:rect l="l" t="t" r="r" b="b"/>
              <a:pathLst>
                <a:path w="1524000" h="594360">
                  <a:moveTo>
                    <a:pt x="1524000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1524000" y="59436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849112" y="2657855"/>
              <a:ext cx="417830" cy="594360"/>
            </a:xfrm>
            <a:custGeom>
              <a:avLst/>
              <a:gdLst/>
              <a:ahLst/>
              <a:cxnLst/>
              <a:rect l="l" t="t" r="r" b="b"/>
              <a:pathLst>
                <a:path w="417829" h="594360">
                  <a:moveTo>
                    <a:pt x="417572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417572" y="594360"/>
                  </a:lnTo>
                  <a:lnTo>
                    <a:pt x="417572" y="0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9473183" y="2087880"/>
            <a:ext cx="2286127" cy="1438910"/>
            <a:chOff x="9473183" y="2087880"/>
            <a:chExt cx="2286127" cy="1438910"/>
          </a:xfrm>
        </p:grpSpPr>
        <p:sp>
          <p:nvSpPr>
            <p:cNvPr id="72" name="object 72"/>
            <p:cNvSpPr/>
            <p:nvPr/>
          </p:nvSpPr>
          <p:spPr>
            <a:xfrm>
              <a:off x="9592055" y="2087880"/>
              <a:ext cx="2167255" cy="1438910"/>
            </a:xfrm>
            <a:custGeom>
              <a:avLst/>
              <a:gdLst/>
              <a:ahLst/>
              <a:cxnLst/>
              <a:rect l="l" t="t" r="r" b="b"/>
              <a:pathLst>
                <a:path w="2167254" h="1438910">
                  <a:moveTo>
                    <a:pt x="2070608" y="0"/>
                  </a:moveTo>
                  <a:lnTo>
                    <a:pt x="96520" y="0"/>
                  </a:lnTo>
                  <a:lnTo>
                    <a:pt x="58935" y="7580"/>
                  </a:lnTo>
                  <a:lnTo>
                    <a:pt x="28257" y="28257"/>
                  </a:lnTo>
                  <a:lnTo>
                    <a:pt x="7580" y="58935"/>
                  </a:lnTo>
                  <a:lnTo>
                    <a:pt x="0" y="96520"/>
                  </a:lnTo>
                  <a:lnTo>
                    <a:pt x="0" y="1342136"/>
                  </a:lnTo>
                  <a:lnTo>
                    <a:pt x="7580" y="1379720"/>
                  </a:lnTo>
                  <a:lnTo>
                    <a:pt x="28257" y="1410398"/>
                  </a:lnTo>
                  <a:lnTo>
                    <a:pt x="58935" y="1431075"/>
                  </a:lnTo>
                  <a:lnTo>
                    <a:pt x="96520" y="1438656"/>
                  </a:lnTo>
                  <a:lnTo>
                    <a:pt x="2070608" y="1438656"/>
                  </a:lnTo>
                  <a:lnTo>
                    <a:pt x="2108192" y="1431075"/>
                  </a:lnTo>
                  <a:lnTo>
                    <a:pt x="2138870" y="1410398"/>
                  </a:lnTo>
                  <a:lnTo>
                    <a:pt x="2159547" y="1379720"/>
                  </a:lnTo>
                  <a:lnTo>
                    <a:pt x="2167128" y="1342136"/>
                  </a:lnTo>
                  <a:lnTo>
                    <a:pt x="2167128" y="96520"/>
                  </a:lnTo>
                  <a:lnTo>
                    <a:pt x="2159547" y="58935"/>
                  </a:lnTo>
                  <a:lnTo>
                    <a:pt x="2138870" y="28257"/>
                  </a:lnTo>
                  <a:lnTo>
                    <a:pt x="2108192" y="7580"/>
                  </a:lnTo>
                  <a:lnTo>
                    <a:pt x="2070608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714610" y="2686812"/>
              <a:ext cx="1725676" cy="2438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714610" y="2930347"/>
              <a:ext cx="1881377" cy="24414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714610" y="3174746"/>
              <a:ext cx="815467" cy="24383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336242" y="2100252"/>
              <a:ext cx="396240" cy="31394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473183" y="2520696"/>
              <a:ext cx="128270" cy="256540"/>
            </a:xfrm>
            <a:custGeom>
              <a:avLst/>
              <a:gdLst/>
              <a:ahLst/>
              <a:cxnLst/>
              <a:rect l="l" t="t" r="r" b="b"/>
              <a:pathLst>
                <a:path w="128270" h="256539">
                  <a:moveTo>
                    <a:pt x="128016" y="0"/>
                  </a:moveTo>
                  <a:lnTo>
                    <a:pt x="0" y="128016"/>
                  </a:lnTo>
                  <a:lnTo>
                    <a:pt x="128016" y="25603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3179064" y="5202937"/>
            <a:ext cx="3060192" cy="664845"/>
            <a:chOff x="3179064" y="5202937"/>
            <a:chExt cx="3060192" cy="664845"/>
          </a:xfrm>
        </p:grpSpPr>
        <p:sp>
          <p:nvSpPr>
            <p:cNvPr id="90" name="object 90"/>
            <p:cNvSpPr/>
            <p:nvPr/>
          </p:nvSpPr>
          <p:spPr>
            <a:xfrm>
              <a:off x="3179064" y="5202937"/>
              <a:ext cx="442006" cy="664845"/>
            </a:xfrm>
            <a:custGeom>
              <a:avLst/>
              <a:gdLst/>
              <a:ahLst/>
              <a:cxnLst/>
              <a:rect l="l" t="t" r="r" b="b"/>
              <a:pathLst>
                <a:path w="320039" h="664845">
                  <a:moveTo>
                    <a:pt x="320040" y="0"/>
                  </a:moveTo>
                  <a:lnTo>
                    <a:pt x="0" y="0"/>
                  </a:lnTo>
                  <a:lnTo>
                    <a:pt x="0" y="664462"/>
                  </a:lnTo>
                  <a:lnTo>
                    <a:pt x="320040" y="664462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621070" y="5202937"/>
              <a:ext cx="2161494" cy="664845"/>
            </a:xfrm>
            <a:custGeom>
              <a:avLst/>
              <a:gdLst/>
              <a:ahLst/>
              <a:cxnLst/>
              <a:rect l="l" t="t" r="r" b="b"/>
              <a:pathLst>
                <a:path w="2283460" h="664845">
                  <a:moveTo>
                    <a:pt x="2282952" y="0"/>
                  </a:moveTo>
                  <a:lnTo>
                    <a:pt x="0" y="0"/>
                  </a:lnTo>
                  <a:lnTo>
                    <a:pt x="0" y="664462"/>
                  </a:lnTo>
                  <a:lnTo>
                    <a:pt x="2282952" y="664462"/>
                  </a:lnTo>
                  <a:lnTo>
                    <a:pt x="2282952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782056" y="5202937"/>
              <a:ext cx="457200" cy="664845"/>
            </a:xfrm>
            <a:custGeom>
              <a:avLst/>
              <a:gdLst/>
              <a:ahLst/>
              <a:cxnLst/>
              <a:rect l="l" t="t" r="r" b="b"/>
              <a:pathLst>
                <a:path w="457200" h="664845">
                  <a:moveTo>
                    <a:pt x="457200" y="0"/>
                  </a:moveTo>
                  <a:lnTo>
                    <a:pt x="0" y="0"/>
                  </a:lnTo>
                  <a:lnTo>
                    <a:pt x="0" y="664462"/>
                  </a:lnTo>
                  <a:lnTo>
                    <a:pt x="457200" y="664462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22</a:t>
            </a:fld>
            <a:endParaRPr spc="-60" dirty="0"/>
          </a:p>
        </p:txBody>
      </p:sp>
      <p:sp>
        <p:nvSpPr>
          <p:cNvPr id="97" name="TextBox 96"/>
          <p:cNvSpPr txBox="1"/>
          <p:nvPr/>
        </p:nvSpPr>
        <p:spPr>
          <a:xfrm>
            <a:off x="463295" y="278913"/>
            <a:ext cx="111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06360" y="1100120"/>
            <a:ext cx="11287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МУНИЦИПАЛЬНЫЙ ДОЛГ ПЕЧЕНГСКОГО МУНИЦИПАЛЬНОГО ОКРУГА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92046" y="281463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Calibri" pitchFamily="34" charset="0"/>
              </a:rPr>
              <a:t>С МИНФИНОМ МУРМАНСКОЙ ОБЛАСТИ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92046" y="3671888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  <a:cs typeface="Calibri" pitchFamily="34" charset="0"/>
              </a:rPr>
              <a:t>ВЫСОКИЙ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Calibri" pitchFamily="34" charset="0"/>
              </a:rPr>
              <a:t> УРОВЕНЬ ДОЛГОВОЙ УСТОЙЧИВОСТИ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0" y="5172086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Calibri" pitchFamily="34" charset="0"/>
              </a:rPr>
              <a:t>МУНИЦИПАЛЬНЫМ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192442" y="2028814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 Black" pitchFamily="34" charset="0"/>
              </a:rPr>
              <a:t>Исполнено на 01.01.2021</a:t>
            </a:r>
            <a:endParaRPr lang="ru-RU" sz="1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192442" y="3386136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 Black" pitchFamily="34" charset="0"/>
              </a:rPr>
              <a:t>Утверждено Решением на 01.01.2021</a:t>
            </a:r>
            <a:endParaRPr lang="ru-RU" sz="1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263880" y="4672020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 Black" pitchFamily="34" charset="0"/>
              </a:rPr>
              <a:t>Исполнено на 01.01.2022</a:t>
            </a:r>
            <a:endParaRPr lang="ru-RU" sz="1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92442" y="274319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  <a:endParaRPr lang="ru-RU" sz="2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907086" y="274319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  <a:endParaRPr lang="ru-RU" sz="2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21136" y="274319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119,6</a:t>
            </a:r>
            <a:endParaRPr lang="ru-RU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978656" y="402907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  <a:endParaRPr lang="ru-RU" sz="2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263880" y="402907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14,4</a:t>
            </a:r>
            <a:endParaRPr lang="ru-RU" sz="2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906954" y="402907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92,4</a:t>
            </a:r>
            <a:endParaRPr lang="ru-RU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192442" y="531496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  <a:endParaRPr lang="ru-RU" sz="2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049698" y="5314962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106,0</a:t>
            </a:r>
            <a:endParaRPr lang="ru-RU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835648" y="531496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  <a:endParaRPr lang="ru-RU" sz="2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478194" y="6172218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Calibri" pitchFamily="34" charset="0"/>
              </a:rPr>
              <a:t>Муниципальные гарантии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550028" y="252888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119,6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050094" y="3028946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млн рублей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335846" y="381476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106,8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907350" y="431483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млн 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621466" y="517208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106,0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121532" y="574359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млн рублей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9550424" y="2100252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13,5</a:t>
            </a:r>
            <a:endParaRPr lang="ru-RU" sz="2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621862" y="367188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12,5</a:t>
            </a:r>
            <a:endParaRPr lang="ru-RU" sz="2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9621862" y="510064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12,3</a:t>
            </a:r>
            <a:endParaRPr lang="ru-RU" sz="2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9621862" y="2457442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Calibri" pitchFamily="34" charset="0"/>
              </a:rPr>
              <a:t>доля муниципального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621862" y="3957640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Calibri" pitchFamily="34" charset="0"/>
              </a:rPr>
              <a:t>доля муниципального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9693300" y="5457838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Calibri" pitchFamily="34" charset="0"/>
              </a:rPr>
              <a:t>доля муниципального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6589"/>
            <a:ext cx="12237720" cy="5758180"/>
          </a:xfrm>
          <a:custGeom>
            <a:avLst/>
            <a:gdLst/>
            <a:ahLst/>
            <a:cxnLst/>
            <a:rect l="l" t="t" r="r" b="b"/>
            <a:pathLst>
              <a:path w="12237720" h="5758180">
                <a:moveTo>
                  <a:pt x="12237720" y="0"/>
                </a:moveTo>
                <a:lnTo>
                  <a:pt x="0" y="0"/>
                </a:lnTo>
                <a:lnTo>
                  <a:pt x="0" y="5757672"/>
                </a:lnTo>
                <a:lnTo>
                  <a:pt x="12237720" y="5757672"/>
                </a:lnTo>
                <a:lnTo>
                  <a:pt x="122377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79654" y="5316488"/>
            <a:ext cx="5218430" cy="855730"/>
            <a:chOff x="6877812" y="5731764"/>
            <a:chExt cx="5218430" cy="692150"/>
          </a:xfrm>
        </p:grpSpPr>
        <p:sp>
          <p:nvSpPr>
            <p:cNvPr id="4" name="object 4"/>
            <p:cNvSpPr/>
            <p:nvPr/>
          </p:nvSpPr>
          <p:spPr>
            <a:xfrm>
              <a:off x="6877812" y="5731764"/>
              <a:ext cx="5218430" cy="692150"/>
            </a:xfrm>
            <a:custGeom>
              <a:avLst/>
              <a:gdLst/>
              <a:ahLst/>
              <a:cxnLst/>
              <a:rect l="l" t="t" r="r" b="b"/>
              <a:pathLst>
                <a:path w="5218430" h="692150">
                  <a:moveTo>
                    <a:pt x="5210937" y="0"/>
                  </a:moveTo>
                  <a:lnTo>
                    <a:pt x="7239" y="0"/>
                  </a:lnTo>
                  <a:lnTo>
                    <a:pt x="0" y="7239"/>
                  </a:lnTo>
                  <a:lnTo>
                    <a:pt x="0" y="684631"/>
                  </a:lnTo>
                  <a:lnTo>
                    <a:pt x="7239" y="691894"/>
                  </a:lnTo>
                  <a:lnTo>
                    <a:pt x="5210937" y="691894"/>
                  </a:lnTo>
                  <a:lnTo>
                    <a:pt x="5218176" y="684631"/>
                  </a:lnTo>
                  <a:lnTo>
                    <a:pt x="5218176" y="72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77812" y="5731764"/>
              <a:ext cx="5218430" cy="692150"/>
            </a:xfrm>
            <a:custGeom>
              <a:avLst/>
              <a:gdLst/>
              <a:ahLst/>
              <a:cxnLst/>
              <a:rect l="l" t="t" r="r" b="b"/>
              <a:pathLst>
                <a:path w="5218430" h="692150">
                  <a:moveTo>
                    <a:pt x="0" y="16256"/>
                  </a:moveTo>
                  <a:lnTo>
                    <a:pt x="0" y="7239"/>
                  </a:lnTo>
                  <a:lnTo>
                    <a:pt x="7239" y="0"/>
                  </a:lnTo>
                  <a:lnTo>
                    <a:pt x="16256" y="0"/>
                  </a:lnTo>
                  <a:lnTo>
                    <a:pt x="5201920" y="0"/>
                  </a:lnTo>
                  <a:lnTo>
                    <a:pt x="5210937" y="0"/>
                  </a:lnTo>
                  <a:lnTo>
                    <a:pt x="5218176" y="7239"/>
                  </a:lnTo>
                  <a:lnTo>
                    <a:pt x="5218176" y="16256"/>
                  </a:lnTo>
                  <a:lnTo>
                    <a:pt x="5218176" y="675667"/>
                  </a:lnTo>
                  <a:lnTo>
                    <a:pt x="5218176" y="684631"/>
                  </a:lnTo>
                  <a:lnTo>
                    <a:pt x="5210937" y="691894"/>
                  </a:lnTo>
                  <a:lnTo>
                    <a:pt x="5201920" y="691894"/>
                  </a:lnTo>
                  <a:lnTo>
                    <a:pt x="16256" y="691894"/>
                  </a:lnTo>
                  <a:lnTo>
                    <a:pt x="7239" y="691894"/>
                  </a:lnTo>
                  <a:lnTo>
                    <a:pt x="0" y="684631"/>
                  </a:lnTo>
                  <a:lnTo>
                    <a:pt x="0" y="675667"/>
                  </a:lnTo>
                  <a:lnTo>
                    <a:pt x="0" y="16256"/>
                  </a:lnTo>
                  <a:close/>
                </a:path>
              </a:pathLst>
            </a:custGeom>
            <a:ln w="3175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33385" y="5800344"/>
              <a:ext cx="1369059" cy="2319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44278" y="5800344"/>
              <a:ext cx="1032992" cy="2319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83316" y="5800344"/>
              <a:ext cx="140207" cy="2319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53420" y="5800344"/>
              <a:ext cx="833247" cy="2319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624817" y="5800344"/>
              <a:ext cx="441959" cy="2319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55536" y="5856998"/>
              <a:ext cx="372745" cy="440055"/>
            </a:xfrm>
            <a:custGeom>
              <a:avLst/>
              <a:gdLst/>
              <a:ahLst/>
              <a:cxnLst/>
              <a:rect l="l" t="t" r="r" b="b"/>
              <a:pathLst>
                <a:path w="372745" h="440054">
                  <a:moveTo>
                    <a:pt x="115341" y="291706"/>
                  </a:moveTo>
                  <a:lnTo>
                    <a:pt x="86499" y="291706"/>
                  </a:lnTo>
                  <a:lnTo>
                    <a:pt x="86499" y="306997"/>
                  </a:lnTo>
                  <a:lnTo>
                    <a:pt x="115341" y="306997"/>
                  </a:lnTo>
                  <a:lnTo>
                    <a:pt x="115341" y="291706"/>
                  </a:lnTo>
                  <a:close/>
                </a:path>
                <a:path w="372745" h="440054">
                  <a:moveTo>
                    <a:pt x="151130" y="262153"/>
                  </a:moveTo>
                  <a:lnTo>
                    <a:pt x="86499" y="262153"/>
                  </a:lnTo>
                  <a:lnTo>
                    <a:pt x="86499" y="277444"/>
                  </a:lnTo>
                  <a:lnTo>
                    <a:pt x="151130" y="277444"/>
                  </a:lnTo>
                  <a:lnTo>
                    <a:pt x="151130" y="262153"/>
                  </a:lnTo>
                  <a:close/>
                </a:path>
                <a:path w="372745" h="440054">
                  <a:moveTo>
                    <a:pt x="151130" y="203047"/>
                  </a:moveTo>
                  <a:lnTo>
                    <a:pt x="86499" y="203047"/>
                  </a:lnTo>
                  <a:lnTo>
                    <a:pt x="86499" y="217309"/>
                  </a:lnTo>
                  <a:lnTo>
                    <a:pt x="151130" y="217309"/>
                  </a:lnTo>
                  <a:lnTo>
                    <a:pt x="151130" y="203047"/>
                  </a:lnTo>
                  <a:close/>
                </a:path>
                <a:path w="372745" h="440054">
                  <a:moveTo>
                    <a:pt x="201841" y="321271"/>
                  </a:moveTo>
                  <a:lnTo>
                    <a:pt x="86499" y="321271"/>
                  </a:lnTo>
                  <a:lnTo>
                    <a:pt x="86499" y="336550"/>
                  </a:lnTo>
                  <a:lnTo>
                    <a:pt x="201841" y="336550"/>
                  </a:lnTo>
                  <a:lnTo>
                    <a:pt x="201841" y="321271"/>
                  </a:lnTo>
                  <a:close/>
                </a:path>
                <a:path w="372745" h="440054">
                  <a:moveTo>
                    <a:pt x="216750" y="70548"/>
                  </a:moveTo>
                  <a:lnTo>
                    <a:pt x="201841" y="68516"/>
                  </a:lnTo>
                  <a:lnTo>
                    <a:pt x="200025" y="78066"/>
                  </a:lnTo>
                  <a:lnTo>
                    <a:pt x="196240" y="86741"/>
                  </a:lnTo>
                  <a:lnTo>
                    <a:pt x="190792" y="94462"/>
                  </a:lnTo>
                  <a:lnTo>
                    <a:pt x="183946" y="101130"/>
                  </a:lnTo>
                  <a:lnTo>
                    <a:pt x="191897" y="113360"/>
                  </a:lnTo>
                  <a:lnTo>
                    <a:pt x="201371" y="104813"/>
                  </a:lnTo>
                  <a:lnTo>
                    <a:pt x="208800" y="94640"/>
                  </a:lnTo>
                  <a:lnTo>
                    <a:pt x="213982" y="83121"/>
                  </a:lnTo>
                  <a:lnTo>
                    <a:pt x="216750" y="70548"/>
                  </a:lnTo>
                  <a:close/>
                </a:path>
                <a:path w="372745" h="440054">
                  <a:moveTo>
                    <a:pt x="237642" y="232600"/>
                  </a:moveTo>
                  <a:lnTo>
                    <a:pt x="86499" y="232600"/>
                  </a:lnTo>
                  <a:lnTo>
                    <a:pt x="86499" y="247891"/>
                  </a:lnTo>
                  <a:lnTo>
                    <a:pt x="237642" y="247891"/>
                  </a:lnTo>
                  <a:lnTo>
                    <a:pt x="237642" y="232600"/>
                  </a:lnTo>
                  <a:close/>
                </a:path>
                <a:path w="372745" h="440054">
                  <a:moveTo>
                    <a:pt x="245592" y="166370"/>
                  </a:moveTo>
                  <a:lnTo>
                    <a:pt x="144183" y="166370"/>
                  </a:lnTo>
                  <a:lnTo>
                    <a:pt x="144183" y="180619"/>
                  </a:lnTo>
                  <a:lnTo>
                    <a:pt x="245592" y="180619"/>
                  </a:lnTo>
                  <a:lnTo>
                    <a:pt x="245592" y="166370"/>
                  </a:lnTo>
                  <a:close/>
                </a:path>
                <a:path w="372745" h="440054">
                  <a:moveTo>
                    <a:pt x="245592" y="42011"/>
                  </a:moveTo>
                  <a:lnTo>
                    <a:pt x="239636" y="39979"/>
                  </a:lnTo>
                  <a:lnTo>
                    <a:pt x="230682" y="36931"/>
                  </a:lnTo>
                  <a:lnTo>
                    <a:pt x="230682" y="52209"/>
                  </a:lnTo>
                  <a:lnTo>
                    <a:pt x="230682" y="66471"/>
                  </a:lnTo>
                  <a:lnTo>
                    <a:pt x="228295" y="86614"/>
                  </a:lnTo>
                  <a:lnTo>
                    <a:pt x="221361" y="105219"/>
                  </a:lnTo>
                  <a:lnTo>
                    <a:pt x="210134" y="121526"/>
                  </a:lnTo>
                  <a:lnTo>
                    <a:pt x="194894" y="134772"/>
                  </a:lnTo>
                  <a:lnTo>
                    <a:pt x="193890" y="133743"/>
                  </a:lnTo>
                  <a:lnTo>
                    <a:pt x="178638" y="120929"/>
                  </a:lnTo>
                  <a:lnTo>
                    <a:pt x="167411" y="104571"/>
                  </a:lnTo>
                  <a:lnTo>
                    <a:pt x="160477" y="85737"/>
                  </a:lnTo>
                  <a:lnTo>
                    <a:pt x="158216" y="66471"/>
                  </a:lnTo>
                  <a:lnTo>
                    <a:pt x="158102" y="52209"/>
                  </a:lnTo>
                  <a:lnTo>
                    <a:pt x="194894" y="39979"/>
                  </a:lnTo>
                  <a:lnTo>
                    <a:pt x="230682" y="52209"/>
                  </a:lnTo>
                  <a:lnTo>
                    <a:pt x="230682" y="36931"/>
                  </a:lnTo>
                  <a:lnTo>
                    <a:pt x="194894" y="24688"/>
                  </a:lnTo>
                  <a:lnTo>
                    <a:pt x="144183" y="42011"/>
                  </a:lnTo>
                  <a:lnTo>
                    <a:pt x="144183" y="66471"/>
                  </a:lnTo>
                  <a:lnTo>
                    <a:pt x="155359" y="111709"/>
                  </a:lnTo>
                  <a:lnTo>
                    <a:pt x="185940" y="146989"/>
                  </a:lnTo>
                  <a:lnTo>
                    <a:pt x="194894" y="152095"/>
                  </a:lnTo>
                  <a:lnTo>
                    <a:pt x="202831" y="146989"/>
                  </a:lnTo>
                  <a:lnTo>
                    <a:pt x="234276" y="111709"/>
                  </a:lnTo>
                  <a:lnTo>
                    <a:pt x="245592" y="66471"/>
                  </a:lnTo>
                  <a:lnTo>
                    <a:pt x="245592" y="42011"/>
                  </a:lnTo>
                  <a:close/>
                </a:path>
                <a:path w="372745" h="440054">
                  <a:moveTo>
                    <a:pt x="310222" y="321271"/>
                  </a:moveTo>
                  <a:lnTo>
                    <a:pt x="216750" y="321271"/>
                  </a:lnTo>
                  <a:lnTo>
                    <a:pt x="216750" y="336550"/>
                  </a:lnTo>
                  <a:lnTo>
                    <a:pt x="310222" y="336550"/>
                  </a:lnTo>
                  <a:lnTo>
                    <a:pt x="310222" y="321271"/>
                  </a:lnTo>
                  <a:close/>
                </a:path>
                <a:path w="372745" h="440054">
                  <a:moveTo>
                    <a:pt x="310222" y="291706"/>
                  </a:moveTo>
                  <a:lnTo>
                    <a:pt x="129260" y="291706"/>
                  </a:lnTo>
                  <a:lnTo>
                    <a:pt x="129260" y="306997"/>
                  </a:lnTo>
                  <a:lnTo>
                    <a:pt x="310222" y="306997"/>
                  </a:lnTo>
                  <a:lnTo>
                    <a:pt x="310222" y="291706"/>
                  </a:lnTo>
                  <a:close/>
                </a:path>
                <a:path w="372745" h="440054">
                  <a:moveTo>
                    <a:pt x="310222" y="262153"/>
                  </a:moveTo>
                  <a:lnTo>
                    <a:pt x="166039" y="262153"/>
                  </a:lnTo>
                  <a:lnTo>
                    <a:pt x="166039" y="277444"/>
                  </a:lnTo>
                  <a:lnTo>
                    <a:pt x="310222" y="277444"/>
                  </a:lnTo>
                  <a:lnTo>
                    <a:pt x="310222" y="262153"/>
                  </a:lnTo>
                  <a:close/>
                </a:path>
                <a:path w="372745" h="440054">
                  <a:moveTo>
                    <a:pt x="310222" y="232600"/>
                  </a:moveTo>
                  <a:lnTo>
                    <a:pt x="252552" y="232600"/>
                  </a:lnTo>
                  <a:lnTo>
                    <a:pt x="252552" y="247891"/>
                  </a:lnTo>
                  <a:lnTo>
                    <a:pt x="310222" y="247891"/>
                  </a:lnTo>
                  <a:lnTo>
                    <a:pt x="310222" y="232600"/>
                  </a:lnTo>
                  <a:close/>
                </a:path>
                <a:path w="372745" h="440054">
                  <a:moveTo>
                    <a:pt x="310222" y="203047"/>
                  </a:moveTo>
                  <a:lnTo>
                    <a:pt x="166039" y="203047"/>
                  </a:lnTo>
                  <a:lnTo>
                    <a:pt x="166039" y="217309"/>
                  </a:lnTo>
                  <a:lnTo>
                    <a:pt x="310222" y="217309"/>
                  </a:lnTo>
                  <a:lnTo>
                    <a:pt x="310222" y="203047"/>
                  </a:lnTo>
                  <a:close/>
                </a:path>
                <a:path w="372745" h="440054">
                  <a:moveTo>
                    <a:pt x="372351" y="366115"/>
                  </a:moveTo>
                  <a:lnTo>
                    <a:pt x="360934" y="366115"/>
                  </a:lnTo>
                  <a:lnTo>
                    <a:pt x="360934" y="380377"/>
                  </a:lnTo>
                  <a:lnTo>
                    <a:pt x="360934" y="402793"/>
                  </a:lnTo>
                  <a:lnTo>
                    <a:pt x="359181" y="411886"/>
                  </a:lnTo>
                  <a:lnTo>
                    <a:pt x="354469" y="418973"/>
                  </a:lnTo>
                  <a:lnTo>
                    <a:pt x="347497" y="423583"/>
                  </a:lnTo>
                  <a:lnTo>
                    <a:pt x="339051" y="425221"/>
                  </a:lnTo>
                  <a:lnTo>
                    <a:pt x="122301" y="425221"/>
                  </a:lnTo>
                  <a:lnTo>
                    <a:pt x="127279" y="418084"/>
                  </a:lnTo>
                  <a:lnTo>
                    <a:pt x="129260" y="410946"/>
                  </a:lnTo>
                  <a:lnTo>
                    <a:pt x="129260" y="380377"/>
                  </a:lnTo>
                  <a:lnTo>
                    <a:pt x="360934" y="380377"/>
                  </a:lnTo>
                  <a:lnTo>
                    <a:pt x="360934" y="366115"/>
                  </a:lnTo>
                  <a:lnTo>
                    <a:pt x="339051" y="366115"/>
                  </a:lnTo>
                  <a:lnTo>
                    <a:pt x="339051" y="32854"/>
                  </a:lnTo>
                  <a:lnTo>
                    <a:pt x="336245" y="18097"/>
                  </a:lnTo>
                  <a:lnTo>
                    <a:pt x="331216" y="10426"/>
                  </a:lnTo>
                  <a:lnTo>
                    <a:pt x="328612" y="6477"/>
                  </a:lnTo>
                  <a:lnTo>
                    <a:pt x="325132" y="4165"/>
                  </a:lnTo>
                  <a:lnTo>
                    <a:pt x="325132" y="32854"/>
                  </a:lnTo>
                  <a:lnTo>
                    <a:pt x="325132" y="366115"/>
                  </a:lnTo>
                  <a:lnTo>
                    <a:pt x="115341" y="366115"/>
                  </a:lnTo>
                  <a:lnTo>
                    <a:pt x="115341" y="402793"/>
                  </a:lnTo>
                  <a:lnTo>
                    <a:pt x="113588" y="411886"/>
                  </a:lnTo>
                  <a:lnTo>
                    <a:pt x="108877" y="418973"/>
                  </a:lnTo>
                  <a:lnTo>
                    <a:pt x="101904" y="423583"/>
                  </a:lnTo>
                  <a:lnTo>
                    <a:pt x="93459" y="425221"/>
                  </a:lnTo>
                  <a:lnTo>
                    <a:pt x="85001" y="423583"/>
                  </a:lnTo>
                  <a:lnTo>
                    <a:pt x="78041" y="418973"/>
                  </a:lnTo>
                  <a:lnTo>
                    <a:pt x="73329" y="411886"/>
                  </a:lnTo>
                  <a:lnTo>
                    <a:pt x="71589" y="402793"/>
                  </a:lnTo>
                  <a:lnTo>
                    <a:pt x="71589" y="76669"/>
                  </a:lnTo>
                  <a:lnTo>
                    <a:pt x="71589" y="24688"/>
                  </a:lnTo>
                  <a:lnTo>
                    <a:pt x="68605" y="16548"/>
                  </a:lnTo>
                  <a:lnTo>
                    <a:pt x="64630" y="10426"/>
                  </a:lnTo>
                  <a:lnTo>
                    <a:pt x="303263" y="10426"/>
                  </a:lnTo>
                  <a:lnTo>
                    <a:pt x="311708" y="12077"/>
                  </a:lnTo>
                  <a:lnTo>
                    <a:pt x="318668" y="16675"/>
                  </a:lnTo>
                  <a:lnTo>
                    <a:pt x="323380" y="23761"/>
                  </a:lnTo>
                  <a:lnTo>
                    <a:pt x="325132" y="32854"/>
                  </a:lnTo>
                  <a:lnTo>
                    <a:pt x="325132" y="4165"/>
                  </a:lnTo>
                  <a:lnTo>
                    <a:pt x="318897" y="0"/>
                  </a:lnTo>
                  <a:lnTo>
                    <a:pt x="57670" y="0"/>
                  </a:lnTo>
                  <a:lnTo>
                    <a:pt x="57670" y="32854"/>
                  </a:lnTo>
                  <a:lnTo>
                    <a:pt x="57670" y="76669"/>
                  </a:lnTo>
                  <a:lnTo>
                    <a:pt x="13919" y="76669"/>
                  </a:lnTo>
                  <a:lnTo>
                    <a:pt x="13919" y="32854"/>
                  </a:lnTo>
                  <a:lnTo>
                    <a:pt x="15519" y="23761"/>
                  </a:lnTo>
                  <a:lnTo>
                    <a:pt x="20002" y="16675"/>
                  </a:lnTo>
                  <a:lnTo>
                    <a:pt x="26911" y="12077"/>
                  </a:lnTo>
                  <a:lnTo>
                    <a:pt x="35788" y="10426"/>
                  </a:lnTo>
                  <a:lnTo>
                    <a:pt x="44234" y="12077"/>
                  </a:lnTo>
                  <a:lnTo>
                    <a:pt x="51206" y="16675"/>
                  </a:lnTo>
                  <a:lnTo>
                    <a:pt x="55918" y="23761"/>
                  </a:lnTo>
                  <a:lnTo>
                    <a:pt x="57670" y="32854"/>
                  </a:lnTo>
                  <a:lnTo>
                    <a:pt x="57670" y="0"/>
                  </a:lnTo>
                  <a:lnTo>
                    <a:pt x="19723" y="0"/>
                  </a:lnTo>
                  <a:lnTo>
                    <a:pt x="10058" y="6477"/>
                  </a:lnTo>
                  <a:lnTo>
                    <a:pt x="2654" y="18097"/>
                  </a:lnTo>
                  <a:lnTo>
                    <a:pt x="0" y="32854"/>
                  </a:lnTo>
                  <a:lnTo>
                    <a:pt x="0" y="91960"/>
                  </a:lnTo>
                  <a:lnTo>
                    <a:pt x="57670" y="91960"/>
                  </a:lnTo>
                  <a:lnTo>
                    <a:pt x="57670" y="402793"/>
                  </a:lnTo>
                  <a:lnTo>
                    <a:pt x="60464" y="417563"/>
                  </a:lnTo>
                  <a:lnTo>
                    <a:pt x="68097" y="429171"/>
                  </a:lnTo>
                  <a:lnTo>
                    <a:pt x="79476" y="436765"/>
                  </a:lnTo>
                  <a:lnTo>
                    <a:pt x="93459" y="439483"/>
                  </a:lnTo>
                  <a:lnTo>
                    <a:pt x="339051" y="439483"/>
                  </a:lnTo>
                  <a:lnTo>
                    <a:pt x="353034" y="436765"/>
                  </a:lnTo>
                  <a:lnTo>
                    <a:pt x="364413" y="429171"/>
                  </a:lnTo>
                  <a:lnTo>
                    <a:pt x="367004" y="425221"/>
                  </a:lnTo>
                  <a:lnTo>
                    <a:pt x="372046" y="417563"/>
                  </a:lnTo>
                  <a:lnTo>
                    <a:pt x="372351" y="415950"/>
                  </a:lnTo>
                  <a:lnTo>
                    <a:pt x="372351" y="380377"/>
                  </a:lnTo>
                  <a:lnTo>
                    <a:pt x="372351" y="366115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05157" y="4442459"/>
            <a:ext cx="6644640" cy="685800"/>
            <a:chOff x="105157" y="4442459"/>
            <a:chExt cx="6644640" cy="685800"/>
          </a:xfrm>
        </p:grpSpPr>
        <p:sp>
          <p:nvSpPr>
            <p:cNvPr id="33" name="object 33"/>
            <p:cNvSpPr/>
            <p:nvPr/>
          </p:nvSpPr>
          <p:spPr>
            <a:xfrm>
              <a:off x="105157" y="4442459"/>
              <a:ext cx="6644640" cy="685800"/>
            </a:xfrm>
            <a:custGeom>
              <a:avLst/>
              <a:gdLst/>
              <a:ahLst/>
              <a:cxnLst/>
              <a:rect l="l" t="t" r="r" b="b"/>
              <a:pathLst>
                <a:path w="6644640" h="685800">
                  <a:moveTo>
                    <a:pt x="6637400" y="0"/>
                  </a:moveTo>
                  <a:lnTo>
                    <a:pt x="7203" y="0"/>
                  </a:lnTo>
                  <a:lnTo>
                    <a:pt x="0" y="7239"/>
                  </a:lnTo>
                  <a:lnTo>
                    <a:pt x="0" y="678561"/>
                  </a:lnTo>
                  <a:lnTo>
                    <a:pt x="7203" y="685800"/>
                  </a:lnTo>
                  <a:lnTo>
                    <a:pt x="6637400" y="685800"/>
                  </a:lnTo>
                  <a:lnTo>
                    <a:pt x="6644639" y="678561"/>
                  </a:lnTo>
                  <a:lnTo>
                    <a:pt x="6644639" y="72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5157" y="4442459"/>
              <a:ext cx="6644640" cy="685800"/>
            </a:xfrm>
            <a:custGeom>
              <a:avLst/>
              <a:gdLst/>
              <a:ahLst/>
              <a:cxnLst/>
              <a:rect l="l" t="t" r="r" b="b"/>
              <a:pathLst>
                <a:path w="6644640" h="685800">
                  <a:moveTo>
                    <a:pt x="0" y="16129"/>
                  </a:moveTo>
                  <a:lnTo>
                    <a:pt x="0" y="7239"/>
                  </a:lnTo>
                  <a:lnTo>
                    <a:pt x="7203" y="0"/>
                  </a:lnTo>
                  <a:lnTo>
                    <a:pt x="16088" y="0"/>
                  </a:lnTo>
                  <a:lnTo>
                    <a:pt x="6628510" y="0"/>
                  </a:lnTo>
                  <a:lnTo>
                    <a:pt x="6637400" y="0"/>
                  </a:lnTo>
                  <a:lnTo>
                    <a:pt x="6644639" y="7239"/>
                  </a:lnTo>
                  <a:lnTo>
                    <a:pt x="6644639" y="16129"/>
                  </a:lnTo>
                  <a:lnTo>
                    <a:pt x="6644639" y="669671"/>
                  </a:lnTo>
                  <a:lnTo>
                    <a:pt x="6644639" y="678561"/>
                  </a:lnTo>
                  <a:lnTo>
                    <a:pt x="6637400" y="685800"/>
                  </a:lnTo>
                  <a:lnTo>
                    <a:pt x="6628510" y="685800"/>
                  </a:lnTo>
                  <a:lnTo>
                    <a:pt x="16088" y="685800"/>
                  </a:lnTo>
                  <a:lnTo>
                    <a:pt x="7203" y="685800"/>
                  </a:lnTo>
                  <a:lnTo>
                    <a:pt x="0" y="678561"/>
                  </a:lnTo>
                  <a:lnTo>
                    <a:pt x="0" y="669671"/>
                  </a:lnTo>
                  <a:lnTo>
                    <a:pt x="0" y="16129"/>
                  </a:lnTo>
                  <a:close/>
                </a:path>
              </a:pathLst>
            </a:custGeom>
            <a:ln w="3175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2011" y="4586998"/>
              <a:ext cx="356870" cy="354330"/>
            </a:xfrm>
            <a:custGeom>
              <a:avLst/>
              <a:gdLst/>
              <a:ahLst/>
              <a:cxnLst/>
              <a:rect l="l" t="t" r="r" b="b"/>
              <a:pathLst>
                <a:path w="356870" h="354329">
                  <a:moveTo>
                    <a:pt x="61036" y="315188"/>
                  </a:moveTo>
                  <a:lnTo>
                    <a:pt x="58178" y="312356"/>
                  </a:lnTo>
                  <a:lnTo>
                    <a:pt x="56273" y="311404"/>
                  </a:lnTo>
                  <a:lnTo>
                    <a:pt x="52451" y="311404"/>
                  </a:lnTo>
                  <a:lnTo>
                    <a:pt x="50546" y="312356"/>
                  </a:lnTo>
                  <a:lnTo>
                    <a:pt x="47688" y="315188"/>
                  </a:lnTo>
                  <a:lnTo>
                    <a:pt x="47688" y="321805"/>
                  </a:lnTo>
                  <a:lnTo>
                    <a:pt x="50546" y="324650"/>
                  </a:lnTo>
                  <a:lnTo>
                    <a:pt x="52451" y="325589"/>
                  </a:lnTo>
                  <a:lnTo>
                    <a:pt x="56273" y="325589"/>
                  </a:lnTo>
                  <a:lnTo>
                    <a:pt x="58178" y="324650"/>
                  </a:lnTo>
                  <a:lnTo>
                    <a:pt x="61036" y="321805"/>
                  </a:lnTo>
                  <a:lnTo>
                    <a:pt x="61036" y="315188"/>
                  </a:lnTo>
                  <a:close/>
                </a:path>
                <a:path w="356870" h="354329">
                  <a:moveTo>
                    <a:pt x="331838" y="126961"/>
                  </a:moveTo>
                  <a:lnTo>
                    <a:pt x="330885" y="125082"/>
                  </a:lnTo>
                  <a:lnTo>
                    <a:pt x="329933" y="124129"/>
                  </a:lnTo>
                  <a:lnTo>
                    <a:pt x="328980" y="122250"/>
                  </a:lnTo>
                  <a:lnTo>
                    <a:pt x="327075" y="121297"/>
                  </a:lnTo>
                  <a:lnTo>
                    <a:pt x="323265" y="121297"/>
                  </a:lnTo>
                  <a:lnTo>
                    <a:pt x="321360" y="122250"/>
                  </a:lnTo>
                  <a:lnTo>
                    <a:pt x="320408" y="124129"/>
                  </a:lnTo>
                  <a:lnTo>
                    <a:pt x="318503" y="125082"/>
                  </a:lnTo>
                  <a:lnTo>
                    <a:pt x="318503" y="132651"/>
                  </a:lnTo>
                  <a:lnTo>
                    <a:pt x="320408" y="133591"/>
                  </a:lnTo>
                  <a:lnTo>
                    <a:pt x="321360" y="134543"/>
                  </a:lnTo>
                  <a:lnTo>
                    <a:pt x="323265" y="135483"/>
                  </a:lnTo>
                  <a:lnTo>
                    <a:pt x="327075" y="135483"/>
                  </a:lnTo>
                  <a:lnTo>
                    <a:pt x="328980" y="134543"/>
                  </a:lnTo>
                  <a:lnTo>
                    <a:pt x="330885" y="132651"/>
                  </a:lnTo>
                  <a:lnTo>
                    <a:pt x="331838" y="130759"/>
                  </a:lnTo>
                  <a:lnTo>
                    <a:pt x="331838" y="126961"/>
                  </a:lnTo>
                  <a:close/>
                </a:path>
                <a:path w="356870" h="354329">
                  <a:moveTo>
                    <a:pt x="356616" y="0"/>
                  </a:moveTo>
                  <a:lnTo>
                    <a:pt x="346151" y="0"/>
                  </a:lnTo>
                  <a:lnTo>
                    <a:pt x="346151" y="9690"/>
                  </a:lnTo>
                  <a:lnTo>
                    <a:pt x="346151" y="339775"/>
                  </a:lnTo>
                  <a:lnTo>
                    <a:pt x="295605" y="339775"/>
                  </a:lnTo>
                  <a:lnTo>
                    <a:pt x="296557" y="336943"/>
                  </a:lnTo>
                  <a:lnTo>
                    <a:pt x="297510" y="333159"/>
                  </a:lnTo>
                  <a:lnTo>
                    <a:pt x="297510" y="326542"/>
                  </a:lnTo>
                  <a:lnTo>
                    <a:pt x="296557" y="322757"/>
                  </a:lnTo>
                  <a:lnTo>
                    <a:pt x="295605" y="319913"/>
                  </a:lnTo>
                  <a:lnTo>
                    <a:pt x="297510" y="319913"/>
                  </a:lnTo>
                  <a:lnTo>
                    <a:pt x="306870" y="318084"/>
                  </a:lnTo>
                  <a:lnTo>
                    <a:pt x="314439" y="313067"/>
                  </a:lnTo>
                  <a:lnTo>
                    <a:pt x="319506" y="305562"/>
                  </a:lnTo>
                  <a:lnTo>
                    <a:pt x="321360" y="296278"/>
                  </a:lnTo>
                  <a:lnTo>
                    <a:pt x="321360" y="292493"/>
                  </a:lnTo>
                  <a:lnTo>
                    <a:pt x="320408" y="288709"/>
                  </a:lnTo>
                  <a:lnTo>
                    <a:pt x="319455" y="285877"/>
                  </a:lnTo>
                  <a:lnTo>
                    <a:pt x="326148" y="282600"/>
                  </a:lnTo>
                  <a:lnTo>
                    <a:pt x="331597" y="277368"/>
                  </a:lnTo>
                  <a:lnTo>
                    <a:pt x="335267" y="270713"/>
                  </a:lnTo>
                  <a:lnTo>
                    <a:pt x="336600" y="263169"/>
                  </a:lnTo>
                  <a:lnTo>
                    <a:pt x="336600" y="257492"/>
                  </a:lnTo>
                  <a:lnTo>
                    <a:pt x="334695" y="252768"/>
                  </a:lnTo>
                  <a:lnTo>
                    <a:pt x="331838" y="248983"/>
                  </a:lnTo>
                  <a:lnTo>
                    <a:pt x="331838" y="239522"/>
                  </a:lnTo>
                  <a:lnTo>
                    <a:pt x="331838" y="156298"/>
                  </a:lnTo>
                  <a:lnTo>
                    <a:pt x="328980" y="153454"/>
                  </a:lnTo>
                  <a:lnTo>
                    <a:pt x="322313" y="153454"/>
                  </a:lnTo>
                  <a:lnTo>
                    <a:pt x="322313" y="257492"/>
                  </a:lnTo>
                  <a:lnTo>
                    <a:pt x="322313" y="267893"/>
                  </a:lnTo>
                  <a:lnTo>
                    <a:pt x="318503" y="272630"/>
                  </a:lnTo>
                  <a:lnTo>
                    <a:pt x="216458" y="272630"/>
                  </a:lnTo>
                  <a:lnTo>
                    <a:pt x="212648" y="275463"/>
                  </a:lnTo>
                  <a:lnTo>
                    <a:pt x="212648" y="283032"/>
                  </a:lnTo>
                  <a:lnTo>
                    <a:pt x="216458" y="286816"/>
                  </a:lnTo>
                  <a:lnTo>
                    <a:pt x="303237" y="286816"/>
                  </a:lnTo>
                  <a:lnTo>
                    <a:pt x="308000" y="290601"/>
                  </a:lnTo>
                  <a:lnTo>
                    <a:pt x="308000" y="301955"/>
                  </a:lnTo>
                  <a:lnTo>
                    <a:pt x="303237" y="305739"/>
                  </a:lnTo>
                  <a:lnTo>
                    <a:pt x="216458" y="305739"/>
                  </a:lnTo>
                  <a:lnTo>
                    <a:pt x="212648" y="309511"/>
                  </a:lnTo>
                  <a:lnTo>
                    <a:pt x="212648" y="317080"/>
                  </a:lnTo>
                  <a:lnTo>
                    <a:pt x="216458" y="319913"/>
                  </a:lnTo>
                  <a:lnTo>
                    <a:pt x="279387" y="319913"/>
                  </a:lnTo>
                  <a:lnTo>
                    <a:pt x="283210" y="324650"/>
                  </a:lnTo>
                  <a:lnTo>
                    <a:pt x="283210" y="335051"/>
                  </a:lnTo>
                  <a:lnTo>
                    <a:pt x="279387" y="339775"/>
                  </a:lnTo>
                  <a:lnTo>
                    <a:pt x="135407" y="339775"/>
                  </a:lnTo>
                  <a:lnTo>
                    <a:pt x="130644" y="337896"/>
                  </a:lnTo>
                  <a:lnTo>
                    <a:pt x="125869" y="334111"/>
                  </a:lnTo>
                  <a:lnTo>
                    <a:pt x="109664" y="319913"/>
                  </a:lnTo>
                  <a:lnTo>
                    <a:pt x="109664" y="223456"/>
                  </a:lnTo>
                  <a:lnTo>
                    <a:pt x="120764" y="212102"/>
                  </a:lnTo>
                  <a:lnTo>
                    <a:pt x="125387" y="207365"/>
                  </a:lnTo>
                  <a:lnTo>
                    <a:pt x="140182" y="192227"/>
                  </a:lnTo>
                  <a:lnTo>
                    <a:pt x="145897" y="213995"/>
                  </a:lnTo>
                  <a:lnTo>
                    <a:pt x="146850" y="216827"/>
                  </a:lnTo>
                  <a:lnTo>
                    <a:pt x="149720" y="219659"/>
                  </a:lnTo>
                  <a:lnTo>
                    <a:pt x="296557" y="219659"/>
                  </a:lnTo>
                  <a:lnTo>
                    <a:pt x="300380" y="223456"/>
                  </a:lnTo>
                  <a:lnTo>
                    <a:pt x="300380" y="234797"/>
                  </a:lnTo>
                  <a:lnTo>
                    <a:pt x="296557" y="238582"/>
                  </a:lnTo>
                  <a:lnTo>
                    <a:pt x="216458" y="238582"/>
                  </a:lnTo>
                  <a:lnTo>
                    <a:pt x="212648" y="242366"/>
                  </a:lnTo>
                  <a:lnTo>
                    <a:pt x="212648" y="249923"/>
                  </a:lnTo>
                  <a:lnTo>
                    <a:pt x="216458" y="252768"/>
                  </a:lnTo>
                  <a:lnTo>
                    <a:pt x="318503" y="252768"/>
                  </a:lnTo>
                  <a:lnTo>
                    <a:pt x="322313" y="257492"/>
                  </a:lnTo>
                  <a:lnTo>
                    <a:pt x="322313" y="153454"/>
                  </a:lnTo>
                  <a:lnTo>
                    <a:pt x="321360" y="153454"/>
                  </a:lnTo>
                  <a:lnTo>
                    <a:pt x="317550" y="156298"/>
                  </a:lnTo>
                  <a:lnTo>
                    <a:pt x="317550" y="239522"/>
                  </a:lnTo>
                  <a:lnTo>
                    <a:pt x="316598" y="239522"/>
                  </a:lnTo>
                  <a:lnTo>
                    <a:pt x="314667" y="238582"/>
                  </a:lnTo>
                  <a:lnTo>
                    <a:pt x="312762" y="238582"/>
                  </a:lnTo>
                  <a:lnTo>
                    <a:pt x="314667" y="232905"/>
                  </a:lnTo>
                  <a:lnTo>
                    <a:pt x="314667" y="229120"/>
                  </a:lnTo>
                  <a:lnTo>
                    <a:pt x="312826" y="219849"/>
                  </a:lnTo>
                  <a:lnTo>
                    <a:pt x="307759" y="212344"/>
                  </a:lnTo>
                  <a:lnTo>
                    <a:pt x="300189" y="207314"/>
                  </a:lnTo>
                  <a:lnTo>
                    <a:pt x="290830" y="205473"/>
                  </a:lnTo>
                  <a:lnTo>
                    <a:pt x="279387" y="205473"/>
                  </a:lnTo>
                  <a:lnTo>
                    <a:pt x="287909" y="200621"/>
                  </a:lnTo>
                  <a:lnTo>
                    <a:pt x="293992" y="194119"/>
                  </a:lnTo>
                  <a:lnTo>
                    <a:pt x="294538" y="193535"/>
                  </a:lnTo>
                  <a:lnTo>
                    <a:pt x="298843" y="184861"/>
                  </a:lnTo>
                  <a:lnTo>
                    <a:pt x="300380" y="175196"/>
                  </a:lnTo>
                  <a:lnTo>
                    <a:pt x="297688" y="161912"/>
                  </a:lnTo>
                  <a:lnTo>
                    <a:pt x="293243" y="155346"/>
                  </a:lnTo>
                  <a:lnTo>
                    <a:pt x="290360" y="151091"/>
                  </a:lnTo>
                  <a:lnTo>
                    <a:pt x="286067" y="148234"/>
                  </a:lnTo>
                  <a:lnTo>
                    <a:pt x="286067" y="175196"/>
                  </a:lnTo>
                  <a:lnTo>
                    <a:pt x="284556" y="182549"/>
                  </a:lnTo>
                  <a:lnTo>
                    <a:pt x="280352" y="188569"/>
                  </a:lnTo>
                  <a:lnTo>
                    <a:pt x="274002" y="192633"/>
                  </a:lnTo>
                  <a:lnTo>
                    <a:pt x="266052" y="194119"/>
                  </a:lnTo>
                  <a:lnTo>
                    <a:pt x="258635" y="192633"/>
                  </a:lnTo>
                  <a:lnTo>
                    <a:pt x="252577" y="188569"/>
                  </a:lnTo>
                  <a:lnTo>
                    <a:pt x="248488" y="182549"/>
                  </a:lnTo>
                  <a:lnTo>
                    <a:pt x="246976" y="175196"/>
                  </a:lnTo>
                  <a:lnTo>
                    <a:pt x="248488" y="167322"/>
                  </a:lnTo>
                  <a:lnTo>
                    <a:pt x="252577" y="161023"/>
                  </a:lnTo>
                  <a:lnTo>
                    <a:pt x="258635" y="156857"/>
                  </a:lnTo>
                  <a:lnTo>
                    <a:pt x="266052" y="155346"/>
                  </a:lnTo>
                  <a:lnTo>
                    <a:pt x="274002" y="156857"/>
                  </a:lnTo>
                  <a:lnTo>
                    <a:pt x="280352" y="161023"/>
                  </a:lnTo>
                  <a:lnTo>
                    <a:pt x="284556" y="167322"/>
                  </a:lnTo>
                  <a:lnTo>
                    <a:pt x="286067" y="175196"/>
                  </a:lnTo>
                  <a:lnTo>
                    <a:pt x="286067" y="148234"/>
                  </a:lnTo>
                  <a:lnTo>
                    <a:pt x="279450" y="143827"/>
                  </a:lnTo>
                  <a:lnTo>
                    <a:pt x="266052" y="141160"/>
                  </a:lnTo>
                  <a:lnTo>
                    <a:pt x="253187" y="143827"/>
                  </a:lnTo>
                  <a:lnTo>
                    <a:pt x="242570" y="151091"/>
                  </a:lnTo>
                  <a:lnTo>
                    <a:pt x="235343" y="161912"/>
                  </a:lnTo>
                  <a:lnTo>
                    <a:pt x="232676" y="175196"/>
                  </a:lnTo>
                  <a:lnTo>
                    <a:pt x="234200" y="184861"/>
                  </a:lnTo>
                  <a:lnTo>
                    <a:pt x="238391" y="193535"/>
                  </a:lnTo>
                  <a:lnTo>
                    <a:pt x="244741" y="200621"/>
                  </a:lnTo>
                  <a:lnTo>
                    <a:pt x="252691" y="205473"/>
                  </a:lnTo>
                  <a:lnTo>
                    <a:pt x="214553" y="205473"/>
                  </a:lnTo>
                  <a:lnTo>
                    <a:pt x="214553" y="73063"/>
                  </a:lnTo>
                  <a:lnTo>
                    <a:pt x="223405" y="69608"/>
                  </a:lnTo>
                  <a:lnTo>
                    <a:pt x="231000" y="63842"/>
                  </a:lnTo>
                  <a:lnTo>
                    <a:pt x="236816" y="56311"/>
                  </a:lnTo>
                  <a:lnTo>
                    <a:pt x="240296" y="47523"/>
                  </a:lnTo>
                  <a:lnTo>
                    <a:pt x="292747" y="47523"/>
                  </a:lnTo>
                  <a:lnTo>
                    <a:pt x="296087" y="56311"/>
                  </a:lnTo>
                  <a:lnTo>
                    <a:pt x="301574" y="63842"/>
                  </a:lnTo>
                  <a:lnTo>
                    <a:pt x="308838" y="69608"/>
                  </a:lnTo>
                  <a:lnTo>
                    <a:pt x="317550" y="73063"/>
                  </a:lnTo>
                  <a:lnTo>
                    <a:pt x="317550" y="98590"/>
                  </a:lnTo>
                  <a:lnTo>
                    <a:pt x="321360" y="101434"/>
                  </a:lnTo>
                  <a:lnTo>
                    <a:pt x="328980" y="101434"/>
                  </a:lnTo>
                  <a:lnTo>
                    <a:pt x="331838" y="98590"/>
                  </a:lnTo>
                  <a:lnTo>
                    <a:pt x="331838" y="62661"/>
                  </a:lnTo>
                  <a:lnTo>
                    <a:pt x="328980" y="59817"/>
                  </a:lnTo>
                  <a:lnTo>
                    <a:pt x="325170" y="59817"/>
                  </a:lnTo>
                  <a:lnTo>
                    <a:pt x="317754" y="58331"/>
                  </a:lnTo>
                  <a:lnTo>
                    <a:pt x="311696" y="54267"/>
                  </a:lnTo>
                  <a:lnTo>
                    <a:pt x="307606" y="48247"/>
                  </a:lnTo>
                  <a:lnTo>
                    <a:pt x="307454" y="47523"/>
                  </a:lnTo>
                  <a:lnTo>
                    <a:pt x="306095" y="40894"/>
                  </a:lnTo>
                  <a:lnTo>
                    <a:pt x="306095" y="37122"/>
                  </a:lnTo>
                  <a:lnTo>
                    <a:pt x="303237" y="33324"/>
                  </a:lnTo>
                  <a:lnTo>
                    <a:pt x="229806" y="33324"/>
                  </a:lnTo>
                  <a:lnTo>
                    <a:pt x="226949" y="37122"/>
                  </a:lnTo>
                  <a:lnTo>
                    <a:pt x="226949" y="40894"/>
                  </a:lnTo>
                  <a:lnTo>
                    <a:pt x="225450" y="48247"/>
                  </a:lnTo>
                  <a:lnTo>
                    <a:pt x="221348" y="54267"/>
                  </a:lnTo>
                  <a:lnTo>
                    <a:pt x="215277" y="58331"/>
                  </a:lnTo>
                  <a:lnTo>
                    <a:pt x="207873" y="59817"/>
                  </a:lnTo>
                  <a:lnTo>
                    <a:pt x="204063" y="59817"/>
                  </a:lnTo>
                  <a:lnTo>
                    <a:pt x="200253" y="62661"/>
                  </a:lnTo>
                  <a:lnTo>
                    <a:pt x="200253" y="205473"/>
                  </a:lnTo>
                  <a:lnTo>
                    <a:pt x="186905" y="205473"/>
                  </a:lnTo>
                  <a:lnTo>
                    <a:pt x="186905" y="154406"/>
                  </a:lnTo>
                  <a:lnTo>
                    <a:pt x="186905" y="95758"/>
                  </a:lnTo>
                  <a:lnTo>
                    <a:pt x="186905" y="37122"/>
                  </a:lnTo>
                  <a:lnTo>
                    <a:pt x="186905" y="9690"/>
                  </a:lnTo>
                  <a:lnTo>
                    <a:pt x="346151" y="9690"/>
                  </a:lnTo>
                  <a:lnTo>
                    <a:pt x="346151" y="0"/>
                  </a:lnTo>
                  <a:lnTo>
                    <a:pt x="172859" y="0"/>
                  </a:lnTo>
                  <a:lnTo>
                    <a:pt x="172605" y="241"/>
                  </a:lnTo>
                  <a:lnTo>
                    <a:pt x="172605" y="22936"/>
                  </a:lnTo>
                  <a:lnTo>
                    <a:pt x="172605" y="37122"/>
                  </a:lnTo>
                  <a:lnTo>
                    <a:pt x="172605" y="63601"/>
                  </a:lnTo>
                  <a:lnTo>
                    <a:pt x="172605" y="95758"/>
                  </a:lnTo>
                  <a:lnTo>
                    <a:pt x="172605" y="154406"/>
                  </a:lnTo>
                  <a:lnTo>
                    <a:pt x="160197" y="107111"/>
                  </a:lnTo>
                  <a:lnTo>
                    <a:pt x="164973" y="104267"/>
                  </a:lnTo>
                  <a:lnTo>
                    <a:pt x="169735" y="100482"/>
                  </a:lnTo>
                  <a:lnTo>
                    <a:pt x="172605" y="95758"/>
                  </a:lnTo>
                  <a:lnTo>
                    <a:pt x="172605" y="63601"/>
                  </a:lnTo>
                  <a:lnTo>
                    <a:pt x="163068" y="73063"/>
                  </a:lnTo>
                  <a:lnTo>
                    <a:pt x="163525" y="80733"/>
                  </a:lnTo>
                  <a:lnTo>
                    <a:pt x="161036" y="87617"/>
                  </a:lnTo>
                  <a:lnTo>
                    <a:pt x="156222" y="92887"/>
                  </a:lnTo>
                  <a:lnTo>
                    <a:pt x="149720" y="95758"/>
                  </a:lnTo>
                  <a:lnTo>
                    <a:pt x="145897" y="97650"/>
                  </a:lnTo>
                  <a:lnTo>
                    <a:pt x="143992" y="101434"/>
                  </a:lnTo>
                  <a:lnTo>
                    <a:pt x="143992" y="103327"/>
                  </a:lnTo>
                  <a:lnTo>
                    <a:pt x="144945" y="104267"/>
                  </a:lnTo>
                  <a:lnTo>
                    <a:pt x="171640" y="205473"/>
                  </a:lnTo>
                  <a:lnTo>
                    <a:pt x="158292" y="205473"/>
                  </a:lnTo>
                  <a:lnTo>
                    <a:pt x="154736" y="192227"/>
                  </a:lnTo>
                  <a:lnTo>
                    <a:pt x="150672" y="177101"/>
                  </a:lnTo>
                  <a:lnTo>
                    <a:pt x="150672" y="176161"/>
                  </a:lnTo>
                  <a:lnTo>
                    <a:pt x="149720" y="175196"/>
                  </a:lnTo>
                  <a:lnTo>
                    <a:pt x="116344" y="52247"/>
                  </a:lnTo>
                  <a:lnTo>
                    <a:pt x="172605" y="37122"/>
                  </a:lnTo>
                  <a:lnTo>
                    <a:pt x="172605" y="22936"/>
                  </a:lnTo>
                  <a:lnTo>
                    <a:pt x="105854" y="40894"/>
                  </a:lnTo>
                  <a:lnTo>
                    <a:pt x="102031" y="41846"/>
                  </a:lnTo>
                  <a:lnTo>
                    <a:pt x="100126" y="45643"/>
                  </a:lnTo>
                  <a:lnTo>
                    <a:pt x="101079" y="49415"/>
                  </a:lnTo>
                  <a:lnTo>
                    <a:pt x="135407" y="177101"/>
                  </a:lnTo>
                  <a:lnTo>
                    <a:pt x="105854" y="207365"/>
                  </a:lnTo>
                  <a:lnTo>
                    <a:pt x="102031" y="201688"/>
                  </a:lnTo>
                  <a:lnTo>
                    <a:pt x="95364" y="197904"/>
                  </a:lnTo>
                  <a:lnTo>
                    <a:pt x="95364" y="214934"/>
                  </a:lnTo>
                  <a:lnTo>
                    <a:pt x="95364" y="335991"/>
                  </a:lnTo>
                  <a:lnTo>
                    <a:pt x="92506" y="339775"/>
                  </a:lnTo>
                  <a:lnTo>
                    <a:pt x="17170" y="339775"/>
                  </a:lnTo>
                  <a:lnTo>
                    <a:pt x="13360" y="335991"/>
                  </a:lnTo>
                  <a:lnTo>
                    <a:pt x="13360" y="214934"/>
                  </a:lnTo>
                  <a:lnTo>
                    <a:pt x="17170" y="212102"/>
                  </a:lnTo>
                  <a:lnTo>
                    <a:pt x="47688" y="212102"/>
                  </a:lnTo>
                  <a:lnTo>
                    <a:pt x="47688" y="296278"/>
                  </a:lnTo>
                  <a:lnTo>
                    <a:pt x="50546" y="299110"/>
                  </a:lnTo>
                  <a:lnTo>
                    <a:pt x="58178" y="299110"/>
                  </a:lnTo>
                  <a:lnTo>
                    <a:pt x="61036" y="296278"/>
                  </a:lnTo>
                  <a:lnTo>
                    <a:pt x="61036" y="212102"/>
                  </a:lnTo>
                  <a:lnTo>
                    <a:pt x="92506" y="212102"/>
                  </a:lnTo>
                  <a:lnTo>
                    <a:pt x="95364" y="214934"/>
                  </a:lnTo>
                  <a:lnTo>
                    <a:pt x="95364" y="197904"/>
                  </a:lnTo>
                  <a:lnTo>
                    <a:pt x="20980" y="197904"/>
                  </a:lnTo>
                  <a:lnTo>
                    <a:pt x="12471" y="199567"/>
                  </a:lnTo>
                  <a:lnTo>
                    <a:pt x="5842" y="204063"/>
                  </a:lnTo>
                  <a:lnTo>
                    <a:pt x="1536" y="210680"/>
                  </a:lnTo>
                  <a:lnTo>
                    <a:pt x="0" y="218719"/>
                  </a:lnTo>
                  <a:lnTo>
                    <a:pt x="0" y="332219"/>
                  </a:lnTo>
                  <a:lnTo>
                    <a:pt x="1536" y="340664"/>
                  </a:lnTo>
                  <a:lnTo>
                    <a:pt x="5842" y="347230"/>
                  </a:lnTo>
                  <a:lnTo>
                    <a:pt x="12471" y="351510"/>
                  </a:lnTo>
                  <a:lnTo>
                    <a:pt x="20980" y="353021"/>
                  </a:lnTo>
                  <a:lnTo>
                    <a:pt x="98221" y="353021"/>
                  </a:lnTo>
                  <a:lnTo>
                    <a:pt x="106807" y="346405"/>
                  </a:lnTo>
                  <a:lnTo>
                    <a:pt x="108292" y="339775"/>
                  </a:lnTo>
                  <a:lnTo>
                    <a:pt x="108712" y="337896"/>
                  </a:lnTo>
                  <a:lnTo>
                    <a:pt x="117297" y="344512"/>
                  </a:lnTo>
                  <a:lnTo>
                    <a:pt x="123964" y="350189"/>
                  </a:lnTo>
                  <a:lnTo>
                    <a:pt x="131597" y="353974"/>
                  </a:lnTo>
                  <a:lnTo>
                    <a:pt x="356616" y="353974"/>
                  </a:lnTo>
                  <a:lnTo>
                    <a:pt x="356616" y="339775"/>
                  </a:lnTo>
                  <a:lnTo>
                    <a:pt x="356616" y="9690"/>
                  </a:lnTo>
                  <a:lnTo>
                    <a:pt x="356616" y="0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08202" y="3317747"/>
            <a:ext cx="6629400" cy="905510"/>
            <a:chOff x="108202" y="3317747"/>
            <a:chExt cx="6629400" cy="905510"/>
          </a:xfrm>
        </p:grpSpPr>
        <p:sp>
          <p:nvSpPr>
            <p:cNvPr id="40" name="object 40"/>
            <p:cNvSpPr/>
            <p:nvPr/>
          </p:nvSpPr>
          <p:spPr>
            <a:xfrm>
              <a:off x="108202" y="3317747"/>
              <a:ext cx="6629400" cy="905510"/>
            </a:xfrm>
            <a:custGeom>
              <a:avLst/>
              <a:gdLst/>
              <a:ahLst/>
              <a:cxnLst/>
              <a:rect l="l" t="t" r="r" b="b"/>
              <a:pathLst>
                <a:path w="6629400" h="905510">
                  <a:moveTo>
                    <a:pt x="6608192" y="0"/>
                  </a:moveTo>
                  <a:lnTo>
                    <a:pt x="21237" y="0"/>
                  </a:lnTo>
                  <a:lnTo>
                    <a:pt x="12971" y="1670"/>
                  </a:lnTo>
                  <a:lnTo>
                    <a:pt x="6221" y="6223"/>
                  </a:lnTo>
                  <a:lnTo>
                    <a:pt x="1669" y="12965"/>
                  </a:lnTo>
                  <a:lnTo>
                    <a:pt x="0" y="21209"/>
                  </a:lnTo>
                  <a:lnTo>
                    <a:pt x="0" y="884047"/>
                  </a:lnTo>
                  <a:lnTo>
                    <a:pt x="1669" y="892290"/>
                  </a:lnTo>
                  <a:lnTo>
                    <a:pt x="6221" y="899033"/>
                  </a:lnTo>
                  <a:lnTo>
                    <a:pt x="12971" y="903585"/>
                  </a:lnTo>
                  <a:lnTo>
                    <a:pt x="21237" y="905256"/>
                  </a:lnTo>
                  <a:lnTo>
                    <a:pt x="6608192" y="905256"/>
                  </a:lnTo>
                  <a:lnTo>
                    <a:pt x="6616435" y="903585"/>
                  </a:lnTo>
                  <a:lnTo>
                    <a:pt x="6623178" y="899033"/>
                  </a:lnTo>
                  <a:lnTo>
                    <a:pt x="6627730" y="892290"/>
                  </a:lnTo>
                  <a:lnTo>
                    <a:pt x="6629401" y="884047"/>
                  </a:lnTo>
                  <a:lnTo>
                    <a:pt x="6629401" y="21209"/>
                  </a:lnTo>
                  <a:lnTo>
                    <a:pt x="6627730" y="12965"/>
                  </a:lnTo>
                  <a:lnTo>
                    <a:pt x="6623178" y="6223"/>
                  </a:lnTo>
                  <a:lnTo>
                    <a:pt x="6616435" y="1670"/>
                  </a:lnTo>
                  <a:lnTo>
                    <a:pt x="6608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8202" y="3317747"/>
              <a:ext cx="6629400" cy="905510"/>
            </a:xfrm>
            <a:custGeom>
              <a:avLst/>
              <a:gdLst/>
              <a:ahLst/>
              <a:cxnLst/>
              <a:rect l="l" t="t" r="r" b="b"/>
              <a:pathLst>
                <a:path w="6629400" h="905510">
                  <a:moveTo>
                    <a:pt x="0" y="21209"/>
                  </a:moveTo>
                  <a:lnTo>
                    <a:pt x="1669" y="12965"/>
                  </a:lnTo>
                  <a:lnTo>
                    <a:pt x="6221" y="6223"/>
                  </a:lnTo>
                  <a:lnTo>
                    <a:pt x="12971" y="1670"/>
                  </a:lnTo>
                  <a:lnTo>
                    <a:pt x="21237" y="0"/>
                  </a:lnTo>
                  <a:lnTo>
                    <a:pt x="6608192" y="0"/>
                  </a:lnTo>
                  <a:lnTo>
                    <a:pt x="6616435" y="1670"/>
                  </a:lnTo>
                  <a:lnTo>
                    <a:pt x="6623178" y="6223"/>
                  </a:lnTo>
                  <a:lnTo>
                    <a:pt x="6627730" y="12965"/>
                  </a:lnTo>
                  <a:lnTo>
                    <a:pt x="6629401" y="21209"/>
                  </a:lnTo>
                  <a:lnTo>
                    <a:pt x="6629401" y="884047"/>
                  </a:lnTo>
                  <a:lnTo>
                    <a:pt x="6627730" y="892290"/>
                  </a:lnTo>
                  <a:lnTo>
                    <a:pt x="6623178" y="899033"/>
                  </a:lnTo>
                  <a:lnTo>
                    <a:pt x="6616435" y="903585"/>
                  </a:lnTo>
                  <a:lnTo>
                    <a:pt x="6608192" y="905256"/>
                  </a:lnTo>
                  <a:lnTo>
                    <a:pt x="21237" y="905256"/>
                  </a:lnTo>
                  <a:lnTo>
                    <a:pt x="12971" y="903585"/>
                  </a:lnTo>
                  <a:lnTo>
                    <a:pt x="6221" y="899033"/>
                  </a:lnTo>
                  <a:lnTo>
                    <a:pt x="1669" y="892290"/>
                  </a:lnTo>
                  <a:lnTo>
                    <a:pt x="0" y="884047"/>
                  </a:lnTo>
                  <a:lnTo>
                    <a:pt x="0" y="21209"/>
                  </a:lnTo>
                  <a:close/>
                </a:path>
              </a:pathLst>
            </a:custGeom>
            <a:ln w="3175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58342" y="3433825"/>
              <a:ext cx="959231" cy="2316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70049" y="3433825"/>
              <a:ext cx="1189050" cy="2316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07207" y="3433825"/>
              <a:ext cx="1702308" cy="2316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56430" y="3433825"/>
              <a:ext cx="195072" cy="2316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93590" y="3433825"/>
              <a:ext cx="1039698" cy="2316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75426" y="3433825"/>
              <a:ext cx="1136218" cy="2316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58342" y="3662425"/>
              <a:ext cx="941832" cy="2316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48713" y="3662425"/>
              <a:ext cx="700163" cy="2316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938272" y="3662425"/>
              <a:ext cx="716788" cy="2316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608831" y="3662425"/>
              <a:ext cx="1086688" cy="2316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54549" y="3662425"/>
              <a:ext cx="952525" cy="23164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560186" y="3662425"/>
              <a:ext cx="1151724" cy="23164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58342" y="3891025"/>
              <a:ext cx="1056970" cy="2316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92022" y="3526536"/>
              <a:ext cx="402337" cy="38625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99060" y="1744979"/>
            <a:ext cx="6659880" cy="1369060"/>
            <a:chOff x="99060" y="1744979"/>
            <a:chExt cx="6659880" cy="1369060"/>
          </a:xfrm>
        </p:grpSpPr>
        <p:sp>
          <p:nvSpPr>
            <p:cNvPr id="58" name="object 58"/>
            <p:cNvSpPr/>
            <p:nvPr/>
          </p:nvSpPr>
          <p:spPr>
            <a:xfrm>
              <a:off x="99060" y="1744979"/>
              <a:ext cx="6659880" cy="1369060"/>
            </a:xfrm>
            <a:custGeom>
              <a:avLst/>
              <a:gdLst/>
              <a:ahLst/>
              <a:cxnLst/>
              <a:rect l="l" t="t" r="r" b="b"/>
              <a:pathLst>
                <a:path w="6659880" h="1369060">
                  <a:moveTo>
                    <a:pt x="6627749" y="0"/>
                  </a:moveTo>
                  <a:lnTo>
                    <a:pt x="32106" y="0"/>
                  </a:lnTo>
                  <a:lnTo>
                    <a:pt x="19608" y="2520"/>
                  </a:lnTo>
                  <a:lnTo>
                    <a:pt x="9402" y="9398"/>
                  </a:lnTo>
                  <a:lnTo>
                    <a:pt x="2522" y="19609"/>
                  </a:lnTo>
                  <a:lnTo>
                    <a:pt x="0" y="32131"/>
                  </a:lnTo>
                  <a:lnTo>
                    <a:pt x="0" y="1336421"/>
                  </a:lnTo>
                  <a:lnTo>
                    <a:pt x="2522" y="1348942"/>
                  </a:lnTo>
                  <a:lnTo>
                    <a:pt x="9402" y="1359154"/>
                  </a:lnTo>
                  <a:lnTo>
                    <a:pt x="19608" y="1366031"/>
                  </a:lnTo>
                  <a:lnTo>
                    <a:pt x="32106" y="1368552"/>
                  </a:lnTo>
                  <a:lnTo>
                    <a:pt x="6627749" y="1368552"/>
                  </a:lnTo>
                  <a:lnTo>
                    <a:pt x="6640270" y="1366031"/>
                  </a:lnTo>
                  <a:lnTo>
                    <a:pt x="6650482" y="1359154"/>
                  </a:lnTo>
                  <a:lnTo>
                    <a:pt x="6657359" y="1348942"/>
                  </a:lnTo>
                  <a:lnTo>
                    <a:pt x="6659880" y="1336421"/>
                  </a:lnTo>
                  <a:lnTo>
                    <a:pt x="6659880" y="32131"/>
                  </a:lnTo>
                  <a:lnTo>
                    <a:pt x="6657359" y="19609"/>
                  </a:lnTo>
                  <a:lnTo>
                    <a:pt x="6650482" y="9398"/>
                  </a:lnTo>
                  <a:lnTo>
                    <a:pt x="6640270" y="2520"/>
                  </a:lnTo>
                  <a:lnTo>
                    <a:pt x="66277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9060" y="1744979"/>
              <a:ext cx="6659880" cy="1369060"/>
            </a:xfrm>
            <a:custGeom>
              <a:avLst/>
              <a:gdLst/>
              <a:ahLst/>
              <a:cxnLst/>
              <a:rect l="l" t="t" r="r" b="b"/>
              <a:pathLst>
                <a:path w="6659880" h="1369060">
                  <a:moveTo>
                    <a:pt x="0" y="32131"/>
                  </a:moveTo>
                  <a:lnTo>
                    <a:pt x="2522" y="19609"/>
                  </a:lnTo>
                  <a:lnTo>
                    <a:pt x="9402" y="9398"/>
                  </a:lnTo>
                  <a:lnTo>
                    <a:pt x="19608" y="2520"/>
                  </a:lnTo>
                  <a:lnTo>
                    <a:pt x="32106" y="0"/>
                  </a:lnTo>
                  <a:lnTo>
                    <a:pt x="6627749" y="0"/>
                  </a:lnTo>
                  <a:lnTo>
                    <a:pt x="6640270" y="2520"/>
                  </a:lnTo>
                  <a:lnTo>
                    <a:pt x="6650482" y="9398"/>
                  </a:lnTo>
                  <a:lnTo>
                    <a:pt x="6657359" y="19609"/>
                  </a:lnTo>
                  <a:lnTo>
                    <a:pt x="6659880" y="32131"/>
                  </a:lnTo>
                  <a:lnTo>
                    <a:pt x="6659880" y="1336421"/>
                  </a:lnTo>
                  <a:lnTo>
                    <a:pt x="6657359" y="1348942"/>
                  </a:lnTo>
                  <a:lnTo>
                    <a:pt x="6650482" y="1359154"/>
                  </a:lnTo>
                  <a:lnTo>
                    <a:pt x="6640270" y="1366031"/>
                  </a:lnTo>
                  <a:lnTo>
                    <a:pt x="6627749" y="1368552"/>
                  </a:lnTo>
                  <a:lnTo>
                    <a:pt x="32106" y="1368552"/>
                  </a:lnTo>
                  <a:lnTo>
                    <a:pt x="19608" y="1366031"/>
                  </a:lnTo>
                  <a:lnTo>
                    <a:pt x="9402" y="1359154"/>
                  </a:lnTo>
                  <a:lnTo>
                    <a:pt x="2522" y="1348942"/>
                  </a:lnTo>
                  <a:lnTo>
                    <a:pt x="0" y="1336421"/>
                  </a:lnTo>
                  <a:lnTo>
                    <a:pt x="0" y="32131"/>
                  </a:lnTo>
                  <a:close/>
                </a:path>
              </a:pathLst>
            </a:custGeom>
            <a:ln w="3175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92046" y="1885938"/>
              <a:ext cx="968590" cy="23195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20740" y="1885938"/>
              <a:ext cx="679615" cy="23195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351399" y="1863547"/>
              <a:ext cx="97536" cy="23195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15035" y="2092706"/>
              <a:ext cx="140208" cy="23164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101547" y="2092706"/>
              <a:ext cx="863599" cy="23164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78837" y="2092706"/>
              <a:ext cx="2488349" cy="23164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281169" y="2092706"/>
              <a:ext cx="146303" cy="23164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54321" y="2092706"/>
              <a:ext cx="2100033" cy="23164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461125" y="2092706"/>
              <a:ext cx="176783" cy="23164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01547" y="2321306"/>
              <a:ext cx="1182446" cy="23164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226564" y="2321306"/>
              <a:ext cx="1356106" cy="23164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528313" y="2321306"/>
              <a:ext cx="798957" cy="23164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38497" y="2321306"/>
              <a:ext cx="67055" cy="23164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15035" y="2549601"/>
              <a:ext cx="140208" cy="23195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101547" y="2549601"/>
              <a:ext cx="265176" cy="23195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458214" y="2549601"/>
              <a:ext cx="1418844" cy="231952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970275" y="2549601"/>
              <a:ext cx="958761" cy="231952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012945" y="2549601"/>
              <a:ext cx="789432" cy="23195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903343" y="2549601"/>
              <a:ext cx="1391793" cy="23195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387972" y="2549601"/>
              <a:ext cx="242316" cy="231952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43827" y="2190508"/>
              <a:ext cx="341630" cy="401320"/>
            </a:xfrm>
            <a:custGeom>
              <a:avLst/>
              <a:gdLst/>
              <a:ahLst/>
              <a:cxnLst/>
              <a:rect l="l" t="t" r="r" b="b"/>
              <a:pathLst>
                <a:path w="341630" h="401319">
                  <a:moveTo>
                    <a:pt x="341630" y="340309"/>
                  </a:moveTo>
                  <a:lnTo>
                    <a:pt x="339115" y="340309"/>
                  </a:lnTo>
                  <a:lnTo>
                    <a:pt x="335788" y="342506"/>
                  </a:lnTo>
                  <a:lnTo>
                    <a:pt x="335788" y="368858"/>
                  </a:lnTo>
                  <a:lnTo>
                    <a:pt x="334391" y="375945"/>
                  </a:lnTo>
                  <a:lnTo>
                    <a:pt x="332930" y="378180"/>
                  </a:lnTo>
                  <a:lnTo>
                    <a:pt x="21158" y="8839"/>
                  </a:lnTo>
                  <a:lnTo>
                    <a:pt x="23964" y="6934"/>
                  </a:lnTo>
                  <a:lnTo>
                    <a:pt x="31140" y="5397"/>
                  </a:lnTo>
                  <a:lnTo>
                    <a:pt x="46710" y="5397"/>
                  </a:lnTo>
                  <a:lnTo>
                    <a:pt x="48933" y="3200"/>
                  </a:lnTo>
                  <a:lnTo>
                    <a:pt x="48933" y="0"/>
                  </a:lnTo>
                  <a:lnTo>
                    <a:pt x="13690" y="0"/>
                  </a:lnTo>
                  <a:lnTo>
                    <a:pt x="0" y="0"/>
                  </a:lnTo>
                  <a:lnTo>
                    <a:pt x="0" y="401320"/>
                  </a:lnTo>
                  <a:lnTo>
                    <a:pt x="341630" y="401320"/>
                  </a:lnTo>
                  <a:lnTo>
                    <a:pt x="341630" y="400697"/>
                  </a:lnTo>
                  <a:lnTo>
                    <a:pt x="341630" y="388493"/>
                  </a:lnTo>
                  <a:lnTo>
                    <a:pt x="341630" y="340309"/>
                  </a:lnTo>
                  <a:close/>
                </a:path>
                <a:path w="341630" h="401319">
                  <a:moveTo>
                    <a:pt x="341630" y="5753"/>
                  </a:moveTo>
                  <a:lnTo>
                    <a:pt x="339674" y="3060"/>
                  </a:lnTo>
                  <a:lnTo>
                    <a:pt x="334695" y="0"/>
                  </a:lnTo>
                  <a:lnTo>
                    <a:pt x="63385" y="0"/>
                  </a:lnTo>
                  <a:lnTo>
                    <a:pt x="63385" y="3200"/>
                  </a:lnTo>
                  <a:lnTo>
                    <a:pt x="66713" y="5397"/>
                  </a:lnTo>
                  <a:lnTo>
                    <a:pt x="316877" y="5397"/>
                  </a:lnTo>
                  <a:lnTo>
                    <a:pt x="324523" y="6934"/>
                  </a:lnTo>
                  <a:lnTo>
                    <a:pt x="330492" y="11023"/>
                  </a:lnTo>
                  <a:lnTo>
                    <a:pt x="334391" y="16979"/>
                  </a:lnTo>
                  <a:lnTo>
                    <a:pt x="335788" y="24066"/>
                  </a:lnTo>
                  <a:lnTo>
                    <a:pt x="335788" y="323837"/>
                  </a:lnTo>
                  <a:lnTo>
                    <a:pt x="339115" y="327126"/>
                  </a:lnTo>
                  <a:lnTo>
                    <a:pt x="341630" y="327126"/>
                  </a:lnTo>
                  <a:lnTo>
                    <a:pt x="341630" y="5753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82754" y="2223350"/>
              <a:ext cx="95617" cy="9443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01721" y="2235428"/>
              <a:ext cx="148972" cy="7138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01713" y="2351823"/>
              <a:ext cx="149225" cy="71755"/>
            </a:xfrm>
            <a:custGeom>
              <a:avLst/>
              <a:gdLst/>
              <a:ahLst/>
              <a:cxnLst/>
              <a:rect l="l" t="t" r="r" b="b"/>
              <a:pathLst>
                <a:path w="149225" h="71755">
                  <a:moveTo>
                    <a:pt x="111175" y="31851"/>
                  </a:moveTo>
                  <a:lnTo>
                    <a:pt x="108953" y="29654"/>
                  </a:lnTo>
                  <a:lnTo>
                    <a:pt x="2222" y="29654"/>
                  </a:lnTo>
                  <a:lnTo>
                    <a:pt x="0" y="31851"/>
                  </a:lnTo>
                  <a:lnTo>
                    <a:pt x="0" y="38442"/>
                  </a:lnTo>
                  <a:lnTo>
                    <a:pt x="2222" y="41732"/>
                  </a:lnTo>
                  <a:lnTo>
                    <a:pt x="108953" y="41732"/>
                  </a:lnTo>
                  <a:lnTo>
                    <a:pt x="111175" y="38442"/>
                  </a:lnTo>
                  <a:lnTo>
                    <a:pt x="111175" y="31851"/>
                  </a:lnTo>
                  <a:close/>
                </a:path>
                <a:path w="149225" h="71755">
                  <a:moveTo>
                    <a:pt x="131203" y="61506"/>
                  </a:moveTo>
                  <a:lnTo>
                    <a:pt x="128981" y="58204"/>
                  </a:lnTo>
                  <a:lnTo>
                    <a:pt x="2222" y="58204"/>
                  </a:lnTo>
                  <a:lnTo>
                    <a:pt x="0" y="61506"/>
                  </a:lnTo>
                  <a:lnTo>
                    <a:pt x="0" y="68097"/>
                  </a:lnTo>
                  <a:lnTo>
                    <a:pt x="2222" y="71374"/>
                  </a:lnTo>
                  <a:lnTo>
                    <a:pt x="128981" y="71374"/>
                  </a:lnTo>
                  <a:lnTo>
                    <a:pt x="131203" y="68097"/>
                  </a:lnTo>
                  <a:lnTo>
                    <a:pt x="131203" y="61506"/>
                  </a:lnTo>
                  <a:close/>
                </a:path>
                <a:path w="149225" h="71755">
                  <a:moveTo>
                    <a:pt x="148971" y="3302"/>
                  </a:moveTo>
                  <a:lnTo>
                    <a:pt x="146748" y="0"/>
                  </a:lnTo>
                  <a:lnTo>
                    <a:pt x="2222" y="0"/>
                  </a:lnTo>
                  <a:lnTo>
                    <a:pt x="0" y="3302"/>
                  </a:lnTo>
                  <a:lnTo>
                    <a:pt x="0" y="9893"/>
                  </a:lnTo>
                  <a:lnTo>
                    <a:pt x="2222" y="12077"/>
                  </a:lnTo>
                  <a:lnTo>
                    <a:pt x="146748" y="12077"/>
                  </a:lnTo>
                  <a:lnTo>
                    <a:pt x="148971" y="9893"/>
                  </a:lnTo>
                  <a:lnTo>
                    <a:pt x="148971" y="3302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82754" y="2456141"/>
              <a:ext cx="95617" cy="9443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01721" y="2468232"/>
              <a:ext cx="148972" cy="71374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82754" y="2337549"/>
              <a:ext cx="111760" cy="97155"/>
            </a:xfrm>
            <a:custGeom>
              <a:avLst/>
              <a:gdLst/>
              <a:ahLst/>
              <a:cxnLst/>
              <a:rect l="l" t="t" r="r" b="b"/>
              <a:pathLst>
                <a:path w="111760" h="97155">
                  <a:moveTo>
                    <a:pt x="47807" y="2197"/>
                  </a:moveTo>
                  <a:lnTo>
                    <a:pt x="29080" y="6024"/>
                  </a:lnTo>
                  <a:lnTo>
                    <a:pt x="13896" y="16340"/>
                  </a:lnTo>
                  <a:lnTo>
                    <a:pt x="3717" y="31391"/>
                  </a:lnTo>
                  <a:lnTo>
                    <a:pt x="0" y="49428"/>
                  </a:lnTo>
                  <a:lnTo>
                    <a:pt x="3717" y="67923"/>
                  </a:lnTo>
                  <a:lnTo>
                    <a:pt x="13896" y="82919"/>
                  </a:lnTo>
                  <a:lnTo>
                    <a:pt x="29080" y="92974"/>
                  </a:lnTo>
                  <a:lnTo>
                    <a:pt x="47807" y="96647"/>
                  </a:lnTo>
                  <a:lnTo>
                    <a:pt x="66535" y="92974"/>
                  </a:lnTo>
                  <a:lnTo>
                    <a:pt x="79247" y="84556"/>
                  </a:lnTo>
                  <a:lnTo>
                    <a:pt x="47807" y="84556"/>
                  </a:lnTo>
                  <a:lnTo>
                    <a:pt x="34448" y="81846"/>
                  </a:lnTo>
                  <a:lnTo>
                    <a:pt x="23485" y="74402"/>
                  </a:lnTo>
                  <a:lnTo>
                    <a:pt x="16067" y="63253"/>
                  </a:lnTo>
                  <a:lnTo>
                    <a:pt x="13340" y="49428"/>
                  </a:lnTo>
                  <a:lnTo>
                    <a:pt x="16067" y="36230"/>
                  </a:lnTo>
                  <a:lnTo>
                    <a:pt x="23485" y="25396"/>
                  </a:lnTo>
                  <a:lnTo>
                    <a:pt x="34448" y="18063"/>
                  </a:lnTo>
                  <a:lnTo>
                    <a:pt x="47807" y="15367"/>
                  </a:lnTo>
                  <a:lnTo>
                    <a:pt x="79746" y="15367"/>
                  </a:lnTo>
                  <a:lnTo>
                    <a:pt x="75952" y="11926"/>
                  </a:lnTo>
                  <a:lnTo>
                    <a:pt x="67264" y="6727"/>
                  </a:lnTo>
                  <a:lnTo>
                    <a:pt x="57744" y="3381"/>
                  </a:lnTo>
                  <a:lnTo>
                    <a:pt x="47807" y="2197"/>
                  </a:lnTo>
                  <a:close/>
                </a:path>
                <a:path w="111760" h="97155">
                  <a:moveTo>
                    <a:pt x="92283" y="43929"/>
                  </a:moveTo>
                  <a:lnTo>
                    <a:pt x="85610" y="43929"/>
                  </a:lnTo>
                  <a:lnTo>
                    <a:pt x="83388" y="46126"/>
                  </a:lnTo>
                  <a:lnTo>
                    <a:pt x="83388" y="49428"/>
                  </a:lnTo>
                  <a:lnTo>
                    <a:pt x="80643" y="63253"/>
                  </a:lnTo>
                  <a:lnTo>
                    <a:pt x="73102" y="74402"/>
                  </a:lnTo>
                  <a:lnTo>
                    <a:pt x="61810" y="81846"/>
                  </a:lnTo>
                  <a:lnTo>
                    <a:pt x="47807" y="84556"/>
                  </a:lnTo>
                  <a:lnTo>
                    <a:pt x="79247" y="84556"/>
                  </a:lnTo>
                  <a:lnTo>
                    <a:pt x="81719" y="82919"/>
                  </a:lnTo>
                  <a:lnTo>
                    <a:pt x="91899" y="67923"/>
                  </a:lnTo>
                  <a:lnTo>
                    <a:pt x="95617" y="49428"/>
                  </a:lnTo>
                  <a:lnTo>
                    <a:pt x="95617" y="46126"/>
                  </a:lnTo>
                  <a:lnTo>
                    <a:pt x="92283" y="43929"/>
                  </a:lnTo>
                  <a:close/>
                </a:path>
                <a:path w="111760" h="97155">
                  <a:moveTo>
                    <a:pt x="36690" y="37350"/>
                  </a:moveTo>
                  <a:lnTo>
                    <a:pt x="33356" y="37350"/>
                  </a:lnTo>
                  <a:lnTo>
                    <a:pt x="27795" y="42837"/>
                  </a:lnTo>
                  <a:lnTo>
                    <a:pt x="27795" y="46126"/>
                  </a:lnTo>
                  <a:lnTo>
                    <a:pt x="30017" y="49428"/>
                  </a:lnTo>
                  <a:lnTo>
                    <a:pt x="46696" y="65887"/>
                  </a:lnTo>
                  <a:lnTo>
                    <a:pt x="53369" y="65887"/>
                  </a:lnTo>
                  <a:lnTo>
                    <a:pt x="54480" y="64795"/>
                  </a:lnTo>
                  <a:lnTo>
                    <a:pt x="67382" y="51612"/>
                  </a:lnTo>
                  <a:lnTo>
                    <a:pt x="50030" y="51612"/>
                  </a:lnTo>
                  <a:lnTo>
                    <a:pt x="38912" y="40627"/>
                  </a:lnTo>
                  <a:lnTo>
                    <a:pt x="36690" y="37350"/>
                  </a:lnTo>
                  <a:close/>
                </a:path>
                <a:path w="111760" h="97155">
                  <a:moveTo>
                    <a:pt x="79746" y="15367"/>
                  </a:moveTo>
                  <a:lnTo>
                    <a:pt x="47807" y="15367"/>
                  </a:lnTo>
                  <a:lnTo>
                    <a:pt x="55260" y="16175"/>
                  </a:lnTo>
                  <a:lnTo>
                    <a:pt x="62400" y="18530"/>
                  </a:lnTo>
                  <a:lnTo>
                    <a:pt x="68915" y="22326"/>
                  </a:lnTo>
                  <a:lnTo>
                    <a:pt x="74493" y="27457"/>
                  </a:lnTo>
                  <a:lnTo>
                    <a:pt x="50030" y="51612"/>
                  </a:lnTo>
                  <a:lnTo>
                    <a:pt x="67382" y="51612"/>
                  </a:lnTo>
                  <a:lnTo>
                    <a:pt x="86721" y="31851"/>
                  </a:lnTo>
                  <a:lnTo>
                    <a:pt x="100769" y="18669"/>
                  </a:lnTo>
                  <a:lnTo>
                    <a:pt x="83388" y="18669"/>
                  </a:lnTo>
                  <a:lnTo>
                    <a:pt x="79746" y="15367"/>
                  </a:lnTo>
                  <a:close/>
                </a:path>
                <a:path w="111760" h="97155">
                  <a:moveTo>
                    <a:pt x="106734" y="0"/>
                  </a:moveTo>
                  <a:lnTo>
                    <a:pt x="102289" y="0"/>
                  </a:lnTo>
                  <a:lnTo>
                    <a:pt x="83388" y="18669"/>
                  </a:lnTo>
                  <a:lnTo>
                    <a:pt x="100769" y="18669"/>
                  </a:lnTo>
                  <a:lnTo>
                    <a:pt x="108957" y="10985"/>
                  </a:lnTo>
                  <a:lnTo>
                    <a:pt x="111188" y="8788"/>
                  </a:lnTo>
                  <a:lnTo>
                    <a:pt x="111188" y="4394"/>
                  </a:lnTo>
                  <a:lnTo>
                    <a:pt x="106734" y="0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6893052" y="1105090"/>
            <a:ext cx="5203190" cy="3922979"/>
            <a:chOff x="6893052" y="1104899"/>
            <a:chExt cx="5203190" cy="3487420"/>
          </a:xfrm>
        </p:grpSpPr>
        <p:sp>
          <p:nvSpPr>
            <p:cNvPr id="116" name="object 116"/>
            <p:cNvSpPr/>
            <p:nvPr/>
          </p:nvSpPr>
          <p:spPr>
            <a:xfrm>
              <a:off x="6893052" y="1104899"/>
              <a:ext cx="5203190" cy="3487420"/>
            </a:xfrm>
            <a:custGeom>
              <a:avLst/>
              <a:gdLst/>
              <a:ahLst/>
              <a:cxnLst/>
              <a:rect l="l" t="t" r="r" b="b"/>
              <a:pathLst>
                <a:path w="5203190" h="3487420">
                  <a:moveTo>
                    <a:pt x="5153787" y="0"/>
                  </a:moveTo>
                  <a:lnTo>
                    <a:pt x="49149" y="0"/>
                  </a:lnTo>
                  <a:lnTo>
                    <a:pt x="30003" y="3857"/>
                  </a:lnTo>
                  <a:lnTo>
                    <a:pt x="14382" y="14382"/>
                  </a:lnTo>
                  <a:lnTo>
                    <a:pt x="3857" y="30003"/>
                  </a:lnTo>
                  <a:lnTo>
                    <a:pt x="0" y="49149"/>
                  </a:lnTo>
                  <a:lnTo>
                    <a:pt x="0" y="3437763"/>
                  </a:lnTo>
                  <a:lnTo>
                    <a:pt x="3857" y="3456908"/>
                  </a:lnTo>
                  <a:lnTo>
                    <a:pt x="14382" y="3472529"/>
                  </a:lnTo>
                  <a:lnTo>
                    <a:pt x="30003" y="3483054"/>
                  </a:lnTo>
                  <a:lnTo>
                    <a:pt x="49149" y="3486912"/>
                  </a:lnTo>
                  <a:lnTo>
                    <a:pt x="5153787" y="3486912"/>
                  </a:lnTo>
                  <a:lnTo>
                    <a:pt x="5172932" y="3483054"/>
                  </a:lnTo>
                  <a:lnTo>
                    <a:pt x="5188553" y="3472529"/>
                  </a:lnTo>
                  <a:lnTo>
                    <a:pt x="5199078" y="3456908"/>
                  </a:lnTo>
                  <a:lnTo>
                    <a:pt x="5202936" y="3437763"/>
                  </a:lnTo>
                  <a:lnTo>
                    <a:pt x="5202936" y="49149"/>
                  </a:lnTo>
                  <a:lnTo>
                    <a:pt x="5199078" y="30003"/>
                  </a:lnTo>
                  <a:lnTo>
                    <a:pt x="5188553" y="14382"/>
                  </a:lnTo>
                  <a:lnTo>
                    <a:pt x="5172932" y="3857"/>
                  </a:lnTo>
                  <a:lnTo>
                    <a:pt x="5153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893052" y="1104899"/>
              <a:ext cx="5203190" cy="3487420"/>
            </a:xfrm>
            <a:custGeom>
              <a:avLst/>
              <a:gdLst/>
              <a:ahLst/>
              <a:cxnLst/>
              <a:rect l="l" t="t" r="r" b="b"/>
              <a:pathLst>
                <a:path w="5203190" h="3487420">
                  <a:moveTo>
                    <a:pt x="0" y="49149"/>
                  </a:moveTo>
                  <a:lnTo>
                    <a:pt x="3857" y="30003"/>
                  </a:lnTo>
                  <a:lnTo>
                    <a:pt x="14382" y="14382"/>
                  </a:lnTo>
                  <a:lnTo>
                    <a:pt x="30003" y="3857"/>
                  </a:lnTo>
                  <a:lnTo>
                    <a:pt x="49149" y="0"/>
                  </a:lnTo>
                  <a:lnTo>
                    <a:pt x="5153787" y="0"/>
                  </a:lnTo>
                  <a:lnTo>
                    <a:pt x="5172932" y="3857"/>
                  </a:lnTo>
                  <a:lnTo>
                    <a:pt x="5188553" y="14382"/>
                  </a:lnTo>
                  <a:lnTo>
                    <a:pt x="5199078" y="30003"/>
                  </a:lnTo>
                  <a:lnTo>
                    <a:pt x="5202936" y="49149"/>
                  </a:lnTo>
                  <a:lnTo>
                    <a:pt x="5202936" y="3437763"/>
                  </a:lnTo>
                  <a:lnTo>
                    <a:pt x="5199078" y="3456908"/>
                  </a:lnTo>
                  <a:lnTo>
                    <a:pt x="5188553" y="3472529"/>
                  </a:lnTo>
                  <a:lnTo>
                    <a:pt x="5172932" y="3483054"/>
                  </a:lnTo>
                  <a:lnTo>
                    <a:pt x="5153787" y="3486912"/>
                  </a:lnTo>
                  <a:lnTo>
                    <a:pt x="49149" y="3486912"/>
                  </a:lnTo>
                  <a:lnTo>
                    <a:pt x="30003" y="3483054"/>
                  </a:lnTo>
                  <a:lnTo>
                    <a:pt x="14382" y="3472529"/>
                  </a:lnTo>
                  <a:lnTo>
                    <a:pt x="3857" y="3456908"/>
                  </a:lnTo>
                  <a:lnTo>
                    <a:pt x="0" y="3437763"/>
                  </a:lnTo>
                  <a:lnTo>
                    <a:pt x="0" y="49149"/>
                  </a:lnTo>
                  <a:close/>
                </a:path>
              </a:pathLst>
            </a:custGeom>
            <a:ln w="3175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491984" y="1339850"/>
              <a:ext cx="4600702" cy="231648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491984" y="1568145"/>
              <a:ext cx="965936" cy="23195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403590" y="1568145"/>
              <a:ext cx="1290320" cy="231952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635363" y="1568145"/>
              <a:ext cx="932078" cy="231952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0519536" y="1568145"/>
              <a:ext cx="170688" cy="23195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641457" y="1568145"/>
              <a:ext cx="353568" cy="231952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0946257" y="1568145"/>
              <a:ext cx="508406" cy="231952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1369929" y="1568145"/>
              <a:ext cx="73151" cy="23195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491984" y="1797431"/>
              <a:ext cx="140207" cy="23164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778496" y="1797431"/>
              <a:ext cx="182879" cy="23164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869936" y="1797431"/>
              <a:ext cx="4225772" cy="23164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072198" y="1516532"/>
              <a:ext cx="243103" cy="24320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943344" y="1392948"/>
              <a:ext cx="497840" cy="497205"/>
            </a:xfrm>
            <a:custGeom>
              <a:avLst/>
              <a:gdLst/>
              <a:ahLst/>
              <a:cxnLst/>
              <a:rect l="l" t="t" r="r" b="b"/>
              <a:pathLst>
                <a:path w="497840" h="497205">
                  <a:moveTo>
                    <a:pt x="47828" y="451853"/>
                  </a:moveTo>
                  <a:lnTo>
                    <a:pt x="43840" y="447865"/>
                  </a:lnTo>
                  <a:lnTo>
                    <a:pt x="35864" y="447865"/>
                  </a:lnTo>
                  <a:lnTo>
                    <a:pt x="31877" y="451853"/>
                  </a:lnTo>
                  <a:lnTo>
                    <a:pt x="31877" y="459816"/>
                  </a:lnTo>
                  <a:lnTo>
                    <a:pt x="35864" y="463804"/>
                  </a:lnTo>
                  <a:lnTo>
                    <a:pt x="43840" y="463804"/>
                  </a:lnTo>
                  <a:lnTo>
                    <a:pt x="47828" y="459816"/>
                  </a:lnTo>
                  <a:lnTo>
                    <a:pt x="47828" y="451853"/>
                  </a:lnTo>
                  <a:close/>
                </a:path>
                <a:path w="497840" h="497205">
                  <a:moveTo>
                    <a:pt x="209905" y="26555"/>
                  </a:moveTo>
                  <a:lnTo>
                    <a:pt x="193954" y="26555"/>
                  </a:lnTo>
                  <a:lnTo>
                    <a:pt x="193954" y="42506"/>
                  </a:lnTo>
                  <a:lnTo>
                    <a:pt x="209905" y="42506"/>
                  </a:lnTo>
                  <a:lnTo>
                    <a:pt x="209905" y="26555"/>
                  </a:lnTo>
                  <a:close/>
                </a:path>
                <a:path w="497840" h="497205">
                  <a:moveTo>
                    <a:pt x="241782" y="58458"/>
                  </a:moveTo>
                  <a:lnTo>
                    <a:pt x="193954" y="58458"/>
                  </a:lnTo>
                  <a:lnTo>
                    <a:pt x="193954" y="75742"/>
                  </a:lnTo>
                  <a:lnTo>
                    <a:pt x="241782" y="75742"/>
                  </a:lnTo>
                  <a:lnTo>
                    <a:pt x="241782" y="58458"/>
                  </a:lnTo>
                  <a:close/>
                </a:path>
                <a:path w="497840" h="497205">
                  <a:moveTo>
                    <a:pt x="371957" y="26555"/>
                  </a:moveTo>
                  <a:lnTo>
                    <a:pt x="225844" y="26555"/>
                  </a:lnTo>
                  <a:lnTo>
                    <a:pt x="225844" y="42506"/>
                  </a:lnTo>
                  <a:lnTo>
                    <a:pt x="371957" y="42506"/>
                  </a:lnTo>
                  <a:lnTo>
                    <a:pt x="371957" y="26555"/>
                  </a:lnTo>
                  <a:close/>
                </a:path>
                <a:path w="497840" h="497205">
                  <a:moveTo>
                    <a:pt x="468934" y="91681"/>
                  </a:moveTo>
                  <a:lnTo>
                    <a:pt x="340093" y="91681"/>
                  </a:lnTo>
                  <a:lnTo>
                    <a:pt x="340093" y="107632"/>
                  </a:lnTo>
                  <a:lnTo>
                    <a:pt x="468934" y="107632"/>
                  </a:lnTo>
                  <a:lnTo>
                    <a:pt x="468934" y="91681"/>
                  </a:lnTo>
                  <a:close/>
                </a:path>
                <a:path w="497840" h="497205">
                  <a:moveTo>
                    <a:pt x="497573" y="58458"/>
                  </a:moveTo>
                  <a:lnTo>
                    <a:pt x="484886" y="58458"/>
                  </a:lnTo>
                  <a:lnTo>
                    <a:pt x="484886" y="75730"/>
                  </a:lnTo>
                  <a:lnTo>
                    <a:pt x="484886" y="317627"/>
                  </a:lnTo>
                  <a:lnTo>
                    <a:pt x="385241" y="317627"/>
                  </a:lnTo>
                  <a:lnTo>
                    <a:pt x="389229" y="312305"/>
                  </a:lnTo>
                  <a:lnTo>
                    <a:pt x="390575" y="306984"/>
                  </a:lnTo>
                  <a:lnTo>
                    <a:pt x="393230" y="301675"/>
                  </a:lnTo>
                  <a:lnTo>
                    <a:pt x="468934" y="301675"/>
                  </a:lnTo>
                  <a:lnTo>
                    <a:pt x="468934" y="285724"/>
                  </a:lnTo>
                  <a:lnTo>
                    <a:pt x="468934" y="139522"/>
                  </a:lnTo>
                  <a:lnTo>
                    <a:pt x="468934" y="123583"/>
                  </a:lnTo>
                  <a:lnTo>
                    <a:pt x="452996" y="123583"/>
                  </a:lnTo>
                  <a:lnTo>
                    <a:pt x="452996" y="139522"/>
                  </a:lnTo>
                  <a:lnTo>
                    <a:pt x="452996" y="285724"/>
                  </a:lnTo>
                  <a:lnTo>
                    <a:pt x="437057" y="285724"/>
                  </a:lnTo>
                  <a:lnTo>
                    <a:pt x="437057" y="172758"/>
                  </a:lnTo>
                  <a:lnTo>
                    <a:pt x="437057" y="139522"/>
                  </a:lnTo>
                  <a:lnTo>
                    <a:pt x="452996" y="139522"/>
                  </a:lnTo>
                  <a:lnTo>
                    <a:pt x="452996" y="123583"/>
                  </a:lnTo>
                  <a:lnTo>
                    <a:pt x="419785" y="123583"/>
                  </a:lnTo>
                  <a:lnTo>
                    <a:pt x="419785" y="155473"/>
                  </a:lnTo>
                  <a:lnTo>
                    <a:pt x="419785" y="172758"/>
                  </a:lnTo>
                  <a:lnTo>
                    <a:pt x="419785" y="285724"/>
                  </a:lnTo>
                  <a:lnTo>
                    <a:pt x="398538" y="285724"/>
                  </a:lnTo>
                  <a:lnTo>
                    <a:pt x="401040" y="275755"/>
                  </a:lnTo>
                  <a:lnTo>
                    <a:pt x="402666" y="265785"/>
                  </a:lnTo>
                  <a:lnTo>
                    <a:pt x="403555" y="255816"/>
                  </a:lnTo>
                  <a:lnTo>
                    <a:pt x="403834" y="245846"/>
                  </a:lnTo>
                  <a:lnTo>
                    <a:pt x="403834" y="176733"/>
                  </a:lnTo>
                  <a:lnTo>
                    <a:pt x="403834" y="172758"/>
                  </a:lnTo>
                  <a:lnTo>
                    <a:pt x="419785" y="172758"/>
                  </a:lnTo>
                  <a:lnTo>
                    <a:pt x="419785" y="155473"/>
                  </a:lnTo>
                  <a:lnTo>
                    <a:pt x="387896" y="155473"/>
                  </a:lnTo>
                  <a:lnTo>
                    <a:pt x="387896" y="176733"/>
                  </a:lnTo>
                  <a:lnTo>
                    <a:pt x="387896" y="245846"/>
                  </a:lnTo>
                  <a:lnTo>
                    <a:pt x="380923" y="289179"/>
                  </a:lnTo>
                  <a:lnTo>
                    <a:pt x="361454" y="326771"/>
                  </a:lnTo>
                  <a:lnTo>
                    <a:pt x="331660" y="356374"/>
                  </a:lnTo>
                  <a:lnTo>
                    <a:pt x="293700" y="375780"/>
                  </a:lnTo>
                  <a:lnTo>
                    <a:pt x="249745" y="382739"/>
                  </a:lnTo>
                  <a:lnTo>
                    <a:pt x="206438" y="375780"/>
                  </a:lnTo>
                  <a:lnTo>
                    <a:pt x="201891" y="373430"/>
                  </a:lnTo>
                  <a:lnTo>
                    <a:pt x="168859" y="356374"/>
                  </a:lnTo>
                  <a:lnTo>
                    <a:pt x="155359" y="342861"/>
                  </a:lnTo>
                  <a:lnTo>
                    <a:pt x="152768" y="340271"/>
                  </a:lnTo>
                  <a:lnTo>
                    <a:pt x="152768" y="364134"/>
                  </a:lnTo>
                  <a:lnTo>
                    <a:pt x="136829" y="380085"/>
                  </a:lnTo>
                  <a:lnTo>
                    <a:pt x="134175" y="377431"/>
                  </a:lnTo>
                  <a:lnTo>
                    <a:pt x="134175" y="400011"/>
                  </a:lnTo>
                  <a:lnTo>
                    <a:pt x="70408" y="470458"/>
                  </a:lnTo>
                  <a:lnTo>
                    <a:pt x="65176" y="474726"/>
                  </a:lnTo>
                  <a:lnTo>
                    <a:pt x="59436" y="477608"/>
                  </a:lnTo>
                  <a:lnTo>
                    <a:pt x="53213" y="479247"/>
                  </a:lnTo>
                  <a:lnTo>
                    <a:pt x="46494" y="479755"/>
                  </a:lnTo>
                  <a:lnTo>
                    <a:pt x="34429" y="477418"/>
                  </a:lnTo>
                  <a:lnTo>
                    <a:pt x="24739" y="470954"/>
                  </a:lnTo>
                  <a:lnTo>
                    <a:pt x="18275" y="461264"/>
                  </a:lnTo>
                  <a:lnTo>
                    <a:pt x="15938" y="449186"/>
                  </a:lnTo>
                  <a:lnTo>
                    <a:pt x="16446" y="442468"/>
                  </a:lnTo>
                  <a:lnTo>
                    <a:pt x="18084" y="436245"/>
                  </a:lnTo>
                  <a:lnTo>
                    <a:pt x="20967" y="430504"/>
                  </a:lnTo>
                  <a:lnTo>
                    <a:pt x="25234" y="425272"/>
                  </a:lnTo>
                  <a:lnTo>
                    <a:pt x="95656" y="361480"/>
                  </a:lnTo>
                  <a:lnTo>
                    <a:pt x="134175" y="400011"/>
                  </a:lnTo>
                  <a:lnTo>
                    <a:pt x="134175" y="377431"/>
                  </a:lnTo>
                  <a:lnTo>
                    <a:pt x="118224" y="361480"/>
                  </a:lnTo>
                  <a:lnTo>
                    <a:pt x="115570" y="358813"/>
                  </a:lnTo>
                  <a:lnTo>
                    <a:pt x="127520" y="346849"/>
                  </a:lnTo>
                  <a:lnTo>
                    <a:pt x="131508" y="342861"/>
                  </a:lnTo>
                  <a:lnTo>
                    <a:pt x="136499" y="348627"/>
                  </a:lnTo>
                  <a:lnTo>
                    <a:pt x="141630" y="354012"/>
                  </a:lnTo>
                  <a:lnTo>
                    <a:pt x="147015" y="359143"/>
                  </a:lnTo>
                  <a:lnTo>
                    <a:pt x="152768" y="364134"/>
                  </a:lnTo>
                  <a:lnTo>
                    <a:pt x="152768" y="340271"/>
                  </a:lnTo>
                  <a:lnTo>
                    <a:pt x="139268" y="326771"/>
                  </a:lnTo>
                  <a:lnTo>
                    <a:pt x="119875" y="289179"/>
                  </a:lnTo>
                  <a:lnTo>
                    <a:pt x="112915" y="245846"/>
                  </a:lnTo>
                  <a:lnTo>
                    <a:pt x="119875" y="201879"/>
                  </a:lnTo>
                  <a:lnTo>
                    <a:pt x="139268" y="163906"/>
                  </a:lnTo>
                  <a:lnTo>
                    <a:pt x="168859" y="134086"/>
                  </a:lnTo>
                  <a:lnTo>
                    <a:pt x="206438" y="114617"/>
                  </a:lnTo>
                  <a:lnTo>
                    <a:pt x="233260" y="110286"/>
                  </a:lnTo>
                  <a:lnTo>
                    <a:pt x="249745" y="107632"/>
                  </a:lnTo>
                  <a:lnTo>
                    <a:pt x="293700" y="114617"/>
                  </a:lnTo>
                  <a:lnTo>
                    <a:pt x="331660" y="134086"/>
                  </a:lnTo>
                  <a:lnTo>
                    <a:pt x="361454" y="163906"/>
                  </a:lnTo>
                  <a:lnTo>
                    <a:pt x="380923" y="201879"/>
                  </a:lnTo>
                  <a:lnTo>
                    <a:pt x="387896" y="245846"/>
                  </a:lnTo>
                  <a:lnTo>
                    <a:pt x="387896" y="176733"/>
                  </a:lnTo>
                  <a:lnTo>
                    <a:pt x="341896" y="121424"/>
                  </a:lnTo>
                  <a:lnTo>
                    <a:pt x="274993" y="93014"/>
                  </a:lnTo>
                  <a:lnTo>
                    <a:pt x="274993" y="75730"/>
                  </a:lnTo>
                  <a:lnTo>
                    <a:pt x="484886" y="75730"/>
                  </a:lnTo>
                  <a:lnTo>
                    <a:pt x="484886" y="58458"/>
                  </a:lnTo>
                  <a:lnTo>
                    <a:pt x="403834" y="58458"/>
                  </a:lnTo>
                  <a:lnTo>
                    <a:pt x="403834" y="10604"/>
                  </a:lnTo>
                  <a:lnTo>
                    <a:pt x="403834" y="0"/>
                  </a:lnTo>
                  <a:lnTo>
                    <a:pt x="387896" y="0"/>
                  </a:lnTo>
                  <a:lnTo>
                    <a:pt x="387896" y="10604"/>
                  </a:lnTo>
                  <a:lnTo>
                    <a:pt x="387896" y="58458"/>
                  </a:lnTo>
                  <a:lnTo>
                    <a:pt x="259054" y="58458"/>
                  </a:lnTo>
                  <a:lnTo>
                    <a:pt x="259054" y="91681"/>
                  </a:lnTo>
                  <a:lnTo>
                    <a:pt x="249745" y="91681"/>
                  </a:lnTo>
                  <a:lnTo>
                    <a:pt x="230873" y="92913"/>
                  </a:lnTo>
                  <a:lnTo>
                    <a:pt x="212382" y="96507"/>
                  </a:lnTo>
                  <a:lnTo>
                    <a:pt x="194627" y="102349"/>
                  </a:lnTo>
                  <a:lnTo>
                    <a:pt x="178015" y="110286"/>
                  </a:lnTo>
                  <a:lnTo>
                    <a:pt x="178015" y="10604"/>
                  </a:lnTo>
                  <a:lnTo>
                    <a:pt x="387896" y="10604"/>
                  </a:lnTo>
                  <a:lnTo>
                    <a:pt x="387896" y="0"/>
                  </a:lnTo>
                  <a:lnTo>
                    <a:pt x="160743" y="0"/>
                  </a:lnTo>
                  <a:lnTo>
                    <a:pt x="160743" y="119595"/>
                  </a:lnTo>
                  <a:lnTo>
                    <a:pt x="134518" y="143814"/>
                  </a:lnTo>
                  <a:lnTo>
                    <a:pt x="114401" y="173761"/>
                  </a:lnTo>
                  <a:lnTo>
                    <a:pt x="101511" y="208191"/>
                  </a:lnTo>
                  <a:lnTo>
                    <a:pt x="96977" y="245846"/>
                  </a:lnTo>
                  <a:lnTo>
                    <a:pt x="98666" y="268465"/>
                  </a:lnTo>
                  <a:lnTo>
                    <a:pt x="103606" y="290207"/>
                  </a:lnTo>
                  <a:lnTo>
                    <a:pt x="111544" y="310705"/>
                  </a:lnTo>
                  <a:lnTo>
                    <a:pt x="122212" y="329577"/>
                  </a:lnTo>
                  <a:lnTo>
                    <a:pt x="104952" y="346849"/>
                  </a:lnTo>
                  <a:lnTo>
                    <a:pt x="14617" y="413308"/>
                  </a:lnTo>
                  <a:lnTo>
                    <a:pt x="0" y="449186"/>
                  </a:lnTo>
                  <a:lnTo>
                    <a:pt x="3708" y="467321"/>
                  </a:lnTo>
                  <a:lnTo>
                    <a:pt x="13779" y="482587"/>
                  </a:lnTo>
                  <a:lnTo>
                    <a:pt x="28575" y="493115"/>
                  </a:lnTo>
                  <a:lnTo>
                    <a:pt x="46494" y="497027"/>
                  </a:lnTo>
                  <a:lnTo>
                    <a:pt x="56388" y="495846"/>
                  </a:lnTo>
                  <a:lnTo>
                    <a:pt x="65913" y="492544"/>
                  </a:lnTo>
                  <a:lnTo>
                    <a:pt x="74701" y="487502"/>
                  </a:lnTo>
                  <a:lnTo>
                    <a:pt x="82359" y="481088"/>
                  </a:lnTo>
                  <a:lnTo>
                    <a:pt x="83553" y="479755"/>
                  </a:lnTo>
                  <a:lnTo>
                    <a:pt x="156756" y="398691"/>
                  </a:lnTo>
                  <a:lnTo>
                    <a:pt x="148793" y="390715"/>
                  </a:lnTo>
                  <a:lnTo>
                    <a:pt x="159397" y="380085"/>
                  </a:lnTo>
                  <a:lnTo>
                    <a:pt x="166052" y="373430"/>
                  </a:lnTo>
                  <a:lnTo>
                    <a:pt x="184912" y="384111"/>
                  </a:lnTo>
                  <a:lnTo>
                    <a:pt x="205397" y="392049"/>
                  </a:lnTo>
                  <a:lnTo>
                    <a:pt x="227126" y="396989"/>
                  </a:lnTo>
                  <a:lnTo>
                    <a:pt x="249745" y="398691"/>
                  </a:lnTo>
                  <a:lnTo>
                    <a:pt x="287388" y="394144"/>
                  </a:lnTo>
                  <a:lnTo>
                    <a:pt x="317817" y="382739"/>
                  </a:lnTo>
                  <a:lnTo>
                    <a:pt x="321805" y="381254"/>
                  </a:lnTo>
                  <a:lnTo>
                    <a:pt x="351739" y="361124"/>
                  </a:lnTo>
                  <a:lnTo>
                    <a:pt x="375958" y="334899"/>
                  </a:lnTo>
                  <a:lnTo>
                    <a:pt x="497573" y="334899"/>
                  </a:lnTo>
                  <a:lnTo>
                    <a:pt x="497573" y="317627"/>
                  </a:lnTo>
                  <a:lnTo>
                    <a:pt x="497573" y="75730"/>
                  </a:lnTo>
                  <a:lnTo>
                    <a:pt x="497573" y="58458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192970" y="2624635"/>
              <a:ext cx="140207" cy="23195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322820" y="2642311"/>
              <a:ext cx="857250" cy="231952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215884" y="2642311"/>
              <a:ext cx="1175448" cy="231952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438386" y="2642311"/>
              <a:ext cx="717930" cy="231952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0200766" y="2642311"/>
              <a:ext cx="164592" cy="231952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0414127" y="2642311"/>
              <a:ext cx="721423" cy="231952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1179429" y="2642311"/>
              <a:ext cx="850392" cy="231952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1935333" y="2642311"/>
              <a:ext cx="140207" cy="231952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094220" y="2871469"/>
              <a:ext cx="4994389" cy="231648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094220" y="3100069"/>
              <a:ext cx="4999608" cy="231648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305714" y="1057021"/>
            <a:ext cx="6051372" cy="365978"/>
            <a:chOff x="305714" y="1057021"/>
            <a:chExt cx="6051372" cy="365978"/>
          </a:xfrm>
        </p:grpSpPr>
        <p:sp>
          <p:nvSpPr>
            <p:cNvPr id="179" name="object 179"/>
            <p:cNvSpPr/>
            <p:nvPr/>
          </p:nvSpPr>
          <p:spPr>
            <a:xfrm>
              <a:off x="305714" y="1057021"/>
              <a:ext cx="1955038" cy="365760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177542" y="1057021"/>
              <a:ext cx="2298319" cy="3657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360418" y="1057021"/>
              <a:ext cx="520192" cy="36576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633288" y="1057239"/>
              <a:ext cx="723798" cy="36576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23</a:t>
            </a:fld>
            <a:endParaRPr spc="-60" dirty="0"/>
          </a:p>
        </p:txBody>
      </p:sp>
      <p:sp>
        <p:nvSpPr>
          <p:cNvPr id="185" name="TextBox 184"/>
          <p:cNvSpPr txBox="1"/>
          <p:nvPr/>
        </p:nvSpPr>
        <p:spPr>
          <a:xfrm>
            <a:off x="463295" y="278913"/>
            <a:ext cx="111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692640" y="102868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2021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620806" y="1814500"/>
            <a:ext cx="4929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 Narrow" pitchFamily="34" charset="0"/>
                <a:cs typeface="Calibri" pitchFamily="34" charset="0"/>
              </a:rPr>
              <a:t>СОГЛАШЕНИЙ С МИНФИНОМ МУРМАНСКОЙ ОБЛАСТИ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049302" y="2743194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Calibri" pitchFamily="34" charset="0"/>
              </a:rPr>
              <a:t>областного бюджета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263748" y="3600450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Calibri" pitchFamily="34" charset="0"/>
              </a:rPr>
              <a:t>округа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692112" y="4600582"/>
            <a:ext cx="600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Times New Roman" pitchFamily="18" charset="0"/>
              </a:rPr>
              <a:t>Сохранен на безопасном уровне объем муниципального долга.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91" name="object 114"/>
          <p:cNvSpPr/>
          <p:nvPr/>
        </p:nvSpPr>
        <p:spPr>
          <a:xfrm>
            <a:off x="10836308" y="4386268"/>
            <a:ext cx="421005" cy="419734"/>
          </a:xfrm>
          <a:custGeom>
            <a:avLst/>
            <a:gdLst/>
            <a:ahLst/>
            <a:cxnLst/>
            <a:rect l="l" t="t" r="r" b="b"/>
            <a:pathLst>
              <a:path w="421005" h="419735">
                <a:moveTo>
                  <a:pt x="41605" y="58496"/>
                </a:moveTo>
                <a:lnTo>
                  <a:pt x="1117" y="58496"/>
                </a:lnTo>
                <a:lnTo>
                  <a:pt x="1117" y="71996"/>
                </a:lnTo>
                <a:lnTo>
                  <a:pt x="41605" y="71996"/>
                </a:lnTo>
                <a:lnTo>
                  <a:pt x="41605" y="58496"/>
                </a:lnTo>
                <a:close/>
              </a:path>
              <a:path w="421005" h="419735">
                <a:moveTo>
                  <a:pt x="49479" y="87744"/>
                </a:moveTo>
                <a:lnTo>
                  <a:pt x="42735" y="76492"/>
                </a:lnTo>
                <a:lnTo>
                  <a:pt x="7874" y="96761"/>
                </a:lnTo>
                <a:lnTo>
                  <a:pt x="14617" y="107988"/>
                </a:lnTo>
                <a:lnTo>
                  <a:pt x="49479" y="87744"/>
                </a:lnTo>
                <a:close/>
              </a:path>
              <a:path w="421005" h="419735">
                <a:moveTo>
                  <a:pt x="49479" y="41617"/>
                </a:moveTo>
                <a:lnTo>
                  <a:pt x="14617" y="21348"/>
                </a:lnTo>
                <a:lnTo>
                  <a:pt x="7874" y="33731"/>
                </a:lnTo>
                <a:lnTo>
                  <a:pt x="42735" y="54000"/>
                </a:lnTo>
                <a:lnTo>
                  <a:pt x="49479" y="41617"/>
                </a:lnTo>
                <a:close/>
              </a:path>
              <a:path w="421005" h="419735">
                <a:moveTo>
                  <a:pt x="239560" y="194640"/>
                </a:moveTo>
                <a:lnTo>
                  <a:pt x="226060" y="194640"/>
                </a:lnTo>
                <a:lnTo>
                  <a:pt x="226060" y="208140"/>
                </a:lnTo>
                <a:lnTo>
                  <a:pt x="239560" y="208140"/>
                </a:lnTo>
                <a:lnTo>
                  <a:pt x="239560" y="194640"/>
                </a:lnTo>
                <a:close/>
              </a:path>
              <a:path w="421005" h="419735">
                <a:moveTo>
                  <a:pt x="267677" y="194640"/>
                </a:moveTo>
                <a:lnTo>
                  <a:pt x="254177" y="194640"/>
                </a:lnTo>
                <a:lnTo>
                  <a:pt x="254177" y="208140"/>
                </a:lnTo>
                <a:lnTo>
                  <a:pt x="267677" y="208140"/>
                </a:lnTo>
                <a:lnTo>
                  <a:pt x="267677" y="194640"/>
                </a:lnTo>
                <a:close/>
              </a:path>
              <a:path w="421005" h="419735">
                <a:moveTo>
                  <a:pt x="281178" y="236258"/>
                </a:moveTo>
                <a:lnTo>
                  <a:pt x="89966" y="236258"/>
                </a:lnTo>
                <a:lnTo>
                  <a:pt x="89966" y="252031"/>
                </a:lnTo>
                <a:lnTo>
                  <a:pt x="30365" y="221640"/>
                </a:lnTo>
                <a:lnTo>
                  <a:pt x="89966" y="192379"/>
                </a:lnTo>
                <a:lnTo>
                  <a:pt x="89966" y="208140"/>
                </a:lnTo>
                <a:lnTo>
                  <a:pt x="212559" y="208140"/>
                </a:lnTo>
                <a:lnTo>
                  <a:pt x="212559" y="194640"/>
                </a:lnTo>
                <a:lnTo>
                  <a:pt x="103466" y="194640"/>
                </a:lnTo>
                <a:lnTo>
                  <a:pt x="103466" y="169887"/>
                </a:lnTo>
                <a:lnTo>
                  <a:pt x="0" y="221640"/>
                </a:lnTo>
                <a:lnTo>
                  <a:pt x="103466" y="274535"/>
                </a:lnTo>
                <a:lnTo>
                  <a:pt x="103466" y="249770"/>
                </a:lnTo>
                <a:lnTo>
                  <a:pt x="281178" y="249770"/>
                </a:lnTo>
                <a:lnTo>
                  <a:pt x="281178" y="236258"/>
                </a:lnTo>
                <a:close/>
              </a:path>
              <a:path w="421005" h="419735">
                <a:moveTo>
                  <a:pt x="420865" y="149809"/>
                </a:moveTo>
                <a:lnTo>
                  <a:pt x="420230" y="146126"/>
                </a:lnTo>
                <a:lnTo>
                  <a:pt x="410514" y="129222"/>
                </a:lnTo>
                <a:lnTo>
                  <a:pt x="410514" y="167640"/>
                </a:lnTo>
                <a:lnTo>
                  <a:pt x="410514" y="236258"/>
                </a:lnTo>
                <a:lnTo>
                  <a:pt x="408927" y="244182"/>
                </a:lnTo>
                <a:lnTo>
                  <a:pt x="404609" y="250621"/>
                </a:lnTo>
                <a:lnTo>
                  <a:pt x="398183" y="254952"/>
                </a:lnTo>
                <a:lnTo>
                  <a:pt x="390271" y="256527"/>
                </a:lnTo>
                <a:lnTo>
                  <a:pt x="390271" y="154139"/>
                </a:lnTo>
                <a:lnTo>
                  <a:pt x="376770" y="154139"/>
                </a:lnTo>
                <a:lnTo>
                  <a:pt x="376770" y="400558"/>
                </a:lnTo>
                <a:lnTo>
                  <a:pt x="370014" y="406184"/>
                </a:lnTo>
                <a:lnTo>
                  <a:pt x="355396" y="406184"/>
                </a:lnTo>
                <a:lnTo>
                  <a:pt x="349783" y="400558"/>
                </a:lnTo>
                <a:lnTo>
                  <a:pt x="349783" y="228396"/>
                </a:lnTo>
                <a:lnTo>
                  <a:pt x="336283" y="228396"/>
                </a:lnTo>
                <a:lnTo>
                  <a:pt x="336283" y="400558"/>
                </a:lnTo>
                <a:lnTo>
                  <a:pt x="329526" y="406184"/>
                </a:lnTo>
                <a:lnTo>
                  <a:pt x="314909" y="406184"/>
                </a:lnTo>
                <a:lnTo>
                  <a:pt x="308165" y="400558"/>
                </a:lnTo>
                <a:lnTo>
                  <a:pt x="308165" y="358927"/>
                </a:lnTo>
                <a:lnTo>
                  <a:pt x="308165" y="303784"/>
                </a:lnTo>
                <a:lnTo>
                  <a:pt x="308165" y="160883"/>
                </a:lnTo>
                <a:lnTo>
                  <a:pt x="306819" y="154139"/>
                </a:lnTo>
                <a:lnTo>
                  <a:pt x="306578" y="152971"/>
                </a:lnTo>
                <a:lnTo>
                  <a:pt x="302260" y="146545"/>
                </a:lnTo>
                <a:lnTo>
                  <a:pt x="295821" y="142227"/>
                </a:lnTo>
                <a:lnTo>
                  <a:pt x="287921" y="140639"/>
                </a:lnTo>
                <a:lnTo>
                  <a:pt x="205816" y="140639"/>
                </a:lnTo>
                <a:lnTo>
                  <a:pt x="205816" y="119253"/>
                </a:lnTo>
                <a:lnTo>
                  <a:pt x="327279" y="119253"/>
                </a:lnTo>
                <a:lnTo>
                  <a:pt x="321665" y="183388"/>
                </a:lnTo>
                <a:lnTo>
                  <a:pt x="343014" y="204762"/>
                </a:lnTo>
                <a:lnTo>
                  <a:pt x="361149" y="185635"/>
                </a:lnTo>
                <a:lnTo>
                  <a:pt x="363270" y="183388"/>
                </a:lnTo>
                <a:lnTo>
                  <a:pt x="357657" y="119253"/>
                </a:lnTo>
                <a:lnTo>
                  <a:pt x="363270" y="119253"/>
                </a:lnTo>
                <a:lnTo>
                  <a:pt x="381571" y="123024"/>
                </a:lnTo>
                <a:lnTo>
                  <a:pt x="396595" y="133324"/>
                </a:lnTo>
                <a:lnTo>
                  <a:pt x="406768" y="148691"/>
                </a:lnTo>
                <a:lnTo>
                  <a:pt x="410514" y="167640"/>
                </a:lnTo>
                <a:lnTo>
                  <a:pt x="410514" y="129222"/>
                </a:lnTo>
                <a:lnTo>
                  <a:pt x="409803" y="127977"/>
                </a:lnTo>
                <a:lnTo>
                  <a:pt x="399669" y="119253"/>
                </a:lnTo>
                <a:lnTo>
                  <a:pt x="394119" y="114477"/>
                </a:lnTo>
                <a:lnTo>
                  <a:pt x="374523" y="106870"/>
                </a:lnTo>
                <a:lnTo>
                  <a:pt x="375564" y="105740"/>
                </a:lnTo>
                <a:lnTo>
                  <a:pt x="381254" y="99529"/>
                </a:lnTo>
                <a:lnTo>
                  <a:pt x="386194" y="91122"/>
                </a:lnTo>
                <a:lnTo>
                  <a:pt x="389229" y="81876"/>
                </a:lnTo>
                <a:lnTo>
                  <a:pt x="390271" y="71996"/>
                </a:lnTo>
                <a:lnTo>
                  <a:pt x="386524" y="53047"/>
                </a:lnTo>
                <a:lnTo>
                  <a:pt x="376770" y="38341"/>
                </a:lnTo>
                <a:lnTo>
                  <a:pt x="376770" y="71996"/>
                </a:lnTo>
                <a:lnTo>
                  <a:pt x="374027" y="85344"/>
                </a:lnTo>
                <a:lnTo>
                  <a:pt x="366649" y="96050"/>
                </a:lnTo>
                <a:lnTo>
                  <a:pt x="355892" y="103162"/>
                </a:lnTo>
                <a:lnTo>
                  <a:pt x="348653" y="104622"/>
                </a:lnTo>
                <a:lnTo>
                  <a:pt x="348653" y="178879"/>
                </a:lnTo>
                <a:lnTo>
                  <a:pt x="343014" y="185635"/>
                </a:lnTo>
                <a:lnTo>
                  <a:pt x="336283" y="178879"/>
                </a:lnTo>
                <a:lnTo>
                  <a:pt x="340779" y="119253"/>
                </a:lnTo>
                <a:lnTo>
                  <a:pt x="344157" y="119253"/>
                </a:lnTo>
                <a:lnTo>
                  <a:pt x="348653" y="178879"/>
                </a:lnTo>
                <a:lnTo>
                  <a:pt x="348653" y="104622"/>
                </a:lnTo>
                <a:lnTo>
                  <a:pt x="310921" y="85344"/>
                </a:lnTo>
                <a:lnTo>
                  <a:pt x="308165" y="71996"/>
                </a:lnTo>
                <a:lnTo>
                  <a:pt x="310921" y="58483"/>
                </a:lnTo>
                <a:lnTo>
                  <a:pt x="318427" y="47383"/>
                </a:lnTo>
                <a:lnTo>
                  <a:pt x="329514" y="39878"/>
                </a:lnTo>
                <a:lnTo>
                  <a:pt x="343014" y="37109"/>
                </a:lnTo>
                <a:lnTo>
                  <a:pt x="355892" y="39878"/>
                </a:lnTo>
                <a:lnTo>
                  <a:pt x="366649" y="47383"/>
                </a:lnTo>
                <a:lnTo>
                  <a:pt x="374027" y="58483"/>
                </a:lnTo>
                <a:lnTo>
                  <a:pt x="376770" y="71996"/>
                </a:lnTo>
                <a:lnTo>
                  <a:pt x="376770" y="38341"/>
                </a:lnTo>
                <a:lnTo>
                  <a:pt x="376339" y="37680"/>
                </a:lnTo>
                <a:lnTo>
                  <a:pt x="375526" y="37109"/>
                </a:lnTo>
                <a:lnTo>
                  <a:pt x="361315" y="27381"/>
                </a:lnTo>
                <a:lnTo>
                  <a:pt x="343014" y="23609"/>
                </a:lnTo>
                <a:lnTo>
                  <a:pt x="324078" y="27381"/>
                </a:lnTo>
                <a:lnTo>
                  <a:pt x="308724" y="37680"/>
                </a:lnTo>
                <a:lnTo>
                  <a:pt x="298424" y="53047"/>
                </a:lnTo>
                <a:lnTo>
                  <a:pt x="294665" y="71996"/>
                </a:lnTo>
                <a:lnTo>
                  <a:pt x="295681" y="81711"/>
                </a:lnTo>
                <a:lnTo>
                  <a:pt x="298602" y="90563"/>
                </a:lnTo>
                <a:lnTo>
                  <a:pt x="303199" y="98590"/>
                </a:lnTo>
                <a:lnTo>
                  <a:pt x="309283" y="105740"/>
                </a:lnTo>
                <a:lnTo>
                  <a:pt x="205816" y="105740"/>
                </a:lnTo>
                <a:lnTo>
                  <a:pt x="205816" y="94488"/>
                </a:lnTo>
                <a:lnTo>
                  <a:pt x="205816" y="91122"/>
                </a:lnTo>
                <a:lnTo>
                  <a:pt x="214807" y="88874"/>
                </a:lnTo>
                <a:lnTo>
                  <a:pt x="222364" y="85344"/>
                </a:lnTo>
                <a:lnTo>
                  <a:pt x="228028" y="80010"/>
                </a:lnTo>
                <a:lnTo>
                  <a:pt x="228104" y="79857"/>
                </a:lnTo>
                <a:lnTo>
                  <a:pt x="231584" y="73215"/>
                </a:lnTo>
                <a:lnTo>
                  <a:pt x="232816" y="65239"/>
                </a:lnTo>
                <a:lnTo>
                  <a:pt x="231584" y="57124"/>
                </a:lnTo>
                <a:lnTo>
                  <a:pt x="228028" y="50063"/>
                </a:lnTo>
                <a:lnTo>
                  <a:pt x="227431" y="49491"/>
                </a:lnTo>
                <a:lnTo>
                  <a:pt x="222364" y="44678"/>
                </a:lnTo>
                <a:lnTo>
                  <a:pt x="219316" y="43446"/>
                </a:lnTo>
                <a:lnTo>
                  <a:pt x="219316" y="59613"/>
                </a:lnTo>
                <a:lnTo>
                  <a:pt x="219316" y="69748"/>
                </a:lnTo>
                <a:lnTo>
                  <a:pt x="215925" y="74244"/>
                </a:lnTo>
                <a:lnTo>
                  <a:pt x="211442" y="75374"/>
                </a:lnTo>
                <a:lnTo>
                  <a:pt x="192316" y="79857"/>
                </a:lnTo>
                <a:lnTo>
                  <a:pt x="192316" y="94488"/>
                </a:lnTo>
                <a:lnTo>
                  <a:pt x="192316" y="160883"/>
                </a:lnTo>
                <a:lnTo>
                  <a:pt x="186690" y="167640"/>
                </a:lnTo>
                <a:lnTo>
                  <a:pt x="170942" y="167640"/>
                </a:lnTo>
                <a:lnTo>
                  <a:pt x="165328" y="160883"/>
                </a:lnTo>
                <a:lnTo>
                  <a:pt x="165328" y="104622"/>
                </a:lnTo>
                <a:lnTo>
                  <a:pt x="165328" y="103492"/>
                </a:lnTo>
                <a:lnTo>
                  <a:pt x="165328" y="101244"/>
                </a:lnTo>
                <a:lnTo>
                  <a:pt x="192316" y="94488"/>
                </a:lnTo>
                <a:lnTo>
                  <a:pt x="192316" y="79857"/>
                </a:lnTo>
                <a:lnTo>
                  <a:pt x="192316" y="49491"/>
                </a:lnTo>
                <a:lnTo>
                  <a:pt x="211442" y="55118"/>
                </a:lnTo>
                <a:lnTo>
                  <a:pt x="215925" y="56248"/>
                </a:lnTo>
                <a:lnTo>
                  <a:pt x="219316" y="59613"/>
                </a:lnTo>
                <a:lnTo>
                  <a:pt x="219316" y="43446"/>
                </a:lnTo>
                <a:lnTo>
                  <a:pt x="214807" y="41617"/>
                </a:lnTo>
                <a:lnTo>
                  <a:pt x="178828" y="32448"/>
                </a:lnTo>
                <a:lnTo>
                  <a:pt x="178828" y="46113"/>
                </a:lnTo>
                <a:lnTo>
                  <a:pt x="178828" y="83248"/>
                </a:lnTo>
                <a:lnTo>
                  <a:pt x="96723" y="103492"/>
                </a:lnTo>
                <a:lnTo>
                  <a:pt x="96723" y="25857"/>
                </a:lnTo>
                <a:lnTo>
                  <a:pt x="178828" y="46113"/>
                </a:lnTo>
                <a:lnTo>
                  <a:pt x="178828" y="32448"/>
                </a:lnTo>
                <a:lnTo>
                  <a:pt x="152984" y="25857"/>
                </a:lnTo>
                <a:lnTo>
                  <a:pt x="95592" y="11226"/>
                </a:lnTo>
                <a:lnTo>
                  <a:pt x="95275" y="10096"/>
                </a:lnTo>
                <a:lnTo>
                  <a:pt x="93345" y="3352"/>
                </a:lnTo>
                <a:lnTo>
                  <a:pt x="88646" y="0"/>
                </a:lnTo>
                <a:lnTo>
                  <a:pt x="83223" y="0"/>
                </a:lnTo>
                <a:lnTo>
                  <a:pt x="83223" y="13487"/>
                </a:lnTo>
                <a:lnTo>
                  <a:pt x="83223" y="117005"/>
                </a:lnTo>
                <a:lnTo>
                  <a:pt x="79844" y="119253"/>
                </a:lnTo>
                <a:lnTo>
                  <a:pt x="71970" y="119253"/>
                </a:lnTo>
                <a:lnTo>
                  <a:pt x="69723" y="117005"/>
                </a:lnTo>
                <a:lnTo>
                  <a:pt x="69723" y="13487"/>
                </a:lnTo>
                <a:lnTo>
                  <a:pt x="71970" y="10096"/>
                </a:lnTo>
                <a:lnTo>
                  <a:pt x="79844" y="10096"/>
                </a:lnTo>
                <a:lnTo>
                  <a:pt x="83223" y="13487"/>
                </a:lnTo>
                <a:lnTo>
                  <a:pt x="83223" y="0"/>
                </a:lnTo>
                <a:lnTo>
                  <a:pt x="67157" y="0"/>
                </a:lnTo>
                <a:lnTo>
                  <a:pt x="62128" y="3073"/>
                </a:lnTo>
                <a:lnTo>
                  <a:pt x="57810" y="9131"/>
                </a:lnTo>
                <a:lnTo>
                  <a:pt x="56222" y="16865"/>
                </a:lnTo>
                <a:lnTo>
                  <a:pt x="56222" y="112509"/>
                </a:lnTo>
                <a:lnTo>
                  <a:pt x="57810" y="120421"/>
                </a:lnTo>
                <a:lnTo>
                  <a:pt x="62128" y="126847"/>
                </a:lnTo>
                <a:lnTo>
                  <a:pt x="68567" y="131178"/>
                </a:lnTo>
                <a:lnTo>
                  <a:pt x="76479" y="132753"/>
                </a:lnTo>
                <a:lnTo>
                  <a:pt x="85471" y="132753"/>
                </a:lnTo>
                <a:lnTo>
                  <a:pt x="93345" y="127127"/>
                </a:lnTo>
                <a:lnTo>
                  <a:pt x="95313" y="119253"/>
                </a:lnTo>
                <a:lnTo>
                  <a:pt x="95592" y="118122"/>
                </a:lnTo>
                <a:lnTo>
                  <a:pt x="151828" y="104622"/>
                </a:lnTo>
                <a:lnTo>
                  <a:pt x="151828" y="154139"/>
                </a:lnTo>
                <a:lnTo>
                  <a:pt x="153835" y="164528"/>
                </a:lnTo>
                <a:lnTo>
                  <a:pt x="159423" y="173126"/>
                </a:lnTo>
                <a:lnTo>
                  <a:pt x="167970" y="178981"/>
                </a:lnTo>
                <a:lnTo>
                  <a:pt x="178828" y="181140"/>
                </a:lnTo>
                <a:lnTo>
                  <a:pt x="189217" y="178981"/>
                </a:lnTo>
                <a:lnTo>
                  <a:pt x="197802" y="173126"/>
                </a:lnTo>
                <a:lnTo>
                  <a:pt x="201536" y="167640"/>
                </a:lnTo>
                <a:lnTo>
                  <a:pt x="203657" y="164528"/>
                </a:lnTo>
                <a:lnTo>
                  <a:pt x="205816" y="154139"/>
                </a:lnTo>
                <a:lnTo>
                  <a:pt x="291299" y="154139"/>
                </a:lnTo>
                <a:lnTo>
                  <a:pt x="294665" y="156387"/>
                </a:lnTo>
                <a:lnTo>
                  <a:pt x="294665" y="303784"/>
                </a:lnTo>
                <a:lnTo>
                  <a:pt x="294665" y="317284"/>
                </a:lnTo>
                <a:lnTo>
                  <a:pt x="294665" y="345414"/>
                </a:lnTo>
                <a:lnTo>
                  <a:pt x="130454" y="345414"/>
                </a:lnTo>
                <a:lnTo>
                  <a:pt x="130454" y="361175"/>
                </a:lnTo>
                <a:lnTo>
                  <a:pt x="70853" y="331914"/>
                </a:lnTo>
                <a:lnTo>
                  <a:pt x="130454" y="301536"/>
                </a:lnTo>
                <a:lnTo>
                  <a:pt x="130454" y="317284"/>
                </a:lnTo>
                <a:lnTo>
                  <a:pt x="294665" y="317284"/>
                </a:lnTo>
                <a:lnTo>
                  <a:pt x="294665" y="303784"/>
                </a:lnTo>
                <a:lnTo>
                  <a:pt x="143954" y="303784"/>
                </a:lnTo>
                <a:lnTo>
                  <a:pt x="143954" y="301536"/>
                </a:lnTo>
                <a:lnTo>
                  <a:pt x="143954" y="279031"/>
                </a:lnTo>
                <a:lnTo>
                  <a:pt x="40487" y="331914"/>
                </a:lnTo>
                <a:lnTo>
                  <a:pt x="143954" y="383679"/>
                </a:lnTo>
                <a:lnTo>
                  <a:pt x="143954" y="361175"/>
                </a:lnTo>
                <a:lnTo>
                  <a:pt x="143954" y="358927"/>
                </a:lnTo>
                <a:lnTo>
                  <a:pt x="294665" y="358927"/>
                </a:lnTo>
                <a:lnTo>
                  <a:pt x="294665" y="392671"/>
                </a:lnTo>
                <a:lnTo>
                  <a:pt x="296824" y="403542"/>
                </a:lnTo>
                <a:lnTo>
                  <a:pt x="302679" y="412089"/>
                </a:lnTo>
                <a:lnTo>
                  <a:pt x="311277" y="417677"/>
                </a:lnTo>
                <a:lnTo>
                  <a:pt x="321665" y="419684"/>
                </a:lnTo>
                <a:lnTo>
                  <a:pt x="330657" y="419684"/>
                </a:lnTo>
                <a:lnTo>
                  <a:pt x="337400" y="416306"/>
                </a:lnTo>
                <a:lnTo>
                  <a:pt x="343014" y="410679"/>
                </a:lnTo>
                <a:lnTo>
                  <a:pt x="347535" y="416306"/>
                </a:lnTo>
                <a:lnTo>
                  <a:pt x="355396" y="419684"/>
                </a:lnTo>
                <a:lnTo>
                  <a:pt x="363270" y="419684"/>
                </a:lnTo>
                <a:lnTo>
                  <a:pt x="390271" y="392671"/>
                </a:lnTo>
                <a:lnTo>
                  <a:pt x="390271" y="270027"/>
                </a:lnTo>
                <a:lnTo>
                  <a:pt x="403606" y="267284"/>
                </a:lnTo>
                <a:lnTo>
                  <a:pt x="414299" y="259905"/>
                </a:lnTo>
                <a:lnTo>
                  <a:pt x="416534" y="256527"/>
                </a:lnTo>
                <a:lnTo>
                  <a:pt x="420865" y="249974"/>
                </a:lnTo>
                <a:lnTo>
                  <a:pt x="420865" y="149809"/>
                </a:lnTo>
                <a:close/>
              </a:path>
            </a:pathLst>
          </a:custGeom>
          <a:solidFill>
            <a:srgbClr val="F05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31"/>
          <p:cNvSpPr/>
          <p:nvPr/>
        </p:nvSpPr>
        <p:spPr>
          <a:xfrm>
            <a:off x="7693036" y="4386268"/>
            <a:ext cx="360045" cy="431165"/>
          </a:xfrm>
          <a:custGeom>
            <a:avLst/>
            <a:gdLst/>
            <a:ahLst/>
            <a:cxnLst/>
            <a:rect l="l" t="t" r="r" b="b"/>
            <a:pathLst>
              <a:path w="360045" h="431164">
                <a:moveTo>
                  <a:pt x="9537" y="397611"/>
                </a:moveTo>
                <a:lnTo>
                  <a:pt x="1905" y="397611"/>
                </a:lnTo>
                <a:lnTo>
                  <a:pt x="0" y="400469"/>
                </a:lnTo>
                <a:lnTo>
                  <a:pt x="0" y="428117"/>
                </a:lnTo>
                <a:lnTo>
                  <a:pt x="1905" y="430974"/>
                </a:lnTo>
                <a:lnTo>
                  <a:pt x="356628" y="430974"/>
                </a:lnTo>
                <a:lnTo>
                  <a:pt x="359486" y="428117"/>
                </a:lnTo>
                <a:lnTo>
                  <a:pt x="359486" y="418579"/>
                </a:lnTo>
                <a:lnTo>
                  <a:pt x="12395" y="418579"/>
                </a:lnTo>
                <a:lnTo>
                  <a:pt x="12395" y="400469"/>
                </a:lnTo>
                <a:lnTo>
                  <a:pt x="9537" y="397611"/>
                </a:lnTo>
                <a:close/>
              </a:path>
              <a:path w="360045" h="431164">
                <a:moveTo>
                  <a:pt x="74383" y="391883"/>
                </a:moveTo>
                <a:lnTo>
                  <a:pt x="66751" y="391883"/>
                </a:lnTo>
                <a:lnTo>
                  <a:pt x="63893" y="394754"/>
                </a:lnTo>
                <a:lnTo>
                  <a:pt x="63893" y="418579"/>
                </a:lnTo>
                <a:lnTo>
                  <a:pt x="77241" y="418579"/>
                </a:lnTo>
                <a:lnTo>
                  <a:pt x="77241" y="394754"/>
                </a:lnTo>
                <a:lnTo>
                  <a:pt x="74383" y="391883"/>
                </a:lnTo>
                <a:close/>
              </a:path>
              <a:path w="360045" h="431164">
                <a:moveTo>
                  <a:pt x="112806" y="299402"/>
                </a:moveTo>
                <a:lnTo>
                  <a:pt x="100126" y="299402"/>
                </a:lnTo>
                <a:lnTo>
                  <a:pt x="123012" y="373773"/>
                </a:lnTo>
                <a:lnTo>
                  <a:pt x="123964" y="374726"/>
                </a:lnTo>
                <a:lnTo>
                  <a:pt x="123964" y="375678"/>
                </a:lnTo>
                <a:lnTo>
                  <a:pt x="124917" y="376631"/>
                </a:lnTo>
                <a:lnTo>
                  <a:pt x="164973" y="418579"/>
                </a:lnTo>
                <a:lnTo>
                  <a:pt x="194513" y="418579"/>
                </a:lnTo>
                <a:lnTo>
                  <a:pt x="197242" y="415721"/>
                </a:lnTo>
                <a:lnTo>
                  <a:pt x="179273" y="415721"/>
                </a:lnTo>
                <a:lnTo>
                  <a:pt x="160185" y="395706"/>
                </a:lnTo>
                <a:lnTo>
                  <a:pt x="162430" y="384251"/>
                </a:lnTo>
                <a:lnTo>
                  <a:pt x="149707" y="384251"/>
                </a:lnTo>
                <a:lnTo>
                  <a:pt x="135394" y="368998"/>
                </a:lnTo>
                <a:lnTo>
                  <a:pt x="112806" y="299402"/>
                </a:lnTo>
                <a:close/>
              </a:path>
              <a:path w="360045" h="431164">
                <a:moveTo>
                  <a:pt x="292747" y="391883"/>
                </a:moveTo>
                <a:lnTo>
                  <a:pt x="285115" y="391883"/>
                </a:lnTo>
                <a:lnTo>
                  <a:pt x="282257" y="394754"/>
                </a:lnTo>
                <a:lnTo>
                  <a:pt x="282257" y="418579"/>
                </a:lnTo>
                <a:lnTo>
                  <a:pt x="295605" y="418579"/>
                </a:lnTo>
                <a:lnTo>
                  <a:pt x="295605" y="394754"/>
                </a:lnTo>
                <a:lnTo>
                  <a:pt x="292747" y="391883"/>
                </a:lnTo>
                <a:close/>
              </a:path>
              <a:path w="360045" h="431164">
                <a:moveTo>
                  <a:pt x="356628" y="397611"/>
                </a:moveTo>
                <a:lnTo>
                  <a:pt x="349948" y="397611"/>
                </a:lnTo>
                <a:lnTo>
                  <a:pt x="347091" y="400469"/>
                </a:lnTo>
                <a:lnTo>
                  <a:pt x="347091" y="418579"/>
                </a:lnTo>
                <a:lnTo>
                  <a:pt x="359486" y="418579"/>
                </a:lnTo>
                <a:lnTo>
                  <a:pt x="359486" y="400469"/>
                </a:lnTo>
                <a:lnTo>
                  <a:pt x="356628" y="397611"/>
                </a:lnTo>
                <a:close/>
              </a:path>
              <a:path w="360045" h="431164">
                <a:moveTo>
                  <a:pt x="203813" y="351840"/>
                </a:moveTo>
                <a:lnTo>
                  <a:pt x="190703" y="351840"/>
                </a:lnTo>
                <a:lnTo>
                  <a:pt x="199301" y="395706"/>
                </a:lnTo>
                <a:lnTo>
                  <a:pt x="179273" y="415721"/>
                </a:lnTo>
                <a:lnTo>
                  <a:pt x="197242" y="415721"/>
                </a:lnTo>
                <a:lnTo>
                  <a:pt x="227303" y="384251"/>
                </a:lnTo>
                <a:lnTo>
                  <a:pt x="209791" y="384251"/>
                </a:lnTo>
                <a:lnTo>
                  <a:pt x="203813" y="351840"/>
                </a:lnTo>
                <a:close/>
              </a:path>
              <a:path w="360045" h="431164">
                <a:moveTo>
                  <a:pt x="138319" y="291769"/>
                </a:moveTo>
                <a:lnTo>
                  <a:pt x="124917" y="291769"/>
                </a:lnTo>
                <a:lnTo>
                  <a:pt x="141135" y="328955"/>
                </a:lnTo>
                <a:lnTo>
                  <a:pt x="141135" y="329907"/>
                </a:lnTo>
                <a:lnTo>
                  <a:pt x="142087" y="329907"/>
                </a:lnTo>
                <a:lnTo>
                  <a:pt x="142087" y="330860"/>
                </a:lnTo>
                <a:lnTo>
                  <a:pt x="156375" y="348030"/>
                </a:lnTo>
                <a:lnTo>
                  <a:pt x="149707" y="384251"/>
                </a:lnTo>
                <a:lnTo>
                  <a:pt x="162430" y="384251"/>
                </a:lnTo>
                <a:lnTo>
                  <a:pt x="168783" y="351840"/>
                </a:lnTo>
                <a:lnTo>
                  <a:pt x="203813" y="351840"/>
                </a:lnTo>
                <a:lnTo>
                  <a:pt x="203111" y="348030"/>
                </a:lnTo>
                <a:lnTo>
                  <a:pt x="210261" y="339445"/>
                </a:lnTo>
                <a:lnTo>
                  <a:pt x="166878" y="339445"/>
                </a:lnTo>
                <a:lnTo>
                  <a:pt x="155422" y="327050"/>
                </a:lnTo>
                <a:lnTo>
                  <a:pt x="166871" y="315607"/>
                </a:lnTo>
                <a:lnTo>
                  <a:pt x="148755" y="315607"/>
                </a:lnTo>
                <a:lnTo>
                  <a:pt x="138319" y="291769"/>
                </a:lnTo>
                <a:close/>
              </a:path>
              <a:path w="360045" h="431164">
                <a:moveTo>
                  <a:pt x="280765" y="291769"/>
                </a:moveTo>
                <a:lnTo>
                  <a:pt x="234581" y="291769"/>
                </a:lnTo>
                <a:lnTo>
                  <a:pt x="246976" y="295592"/>
                </a:lnTo>
                <a:lnTo>
                  <a:pt x="224091" y="368998"/>
                </a:lnTo>
                <a:lnTo>
                  <a:pt x="209791" y="384251"/>
                </a:lnTo>
                <a:lnTo>
                  <a:pt x="227303" y="384251"/>
                </a:lnTo>
                <a:lnTo>
                  <a:pt x="234581" y="376631"/>
                </a:lnTo>
                <a:lnTo>
                  <a:pt x="235534" y="375678"/>
                </a:lnTo>
                <a:lnTo>
                  <a:pt x="235534" y="374726"/>
                </a:lnTo>
                <a:lnTo>
                  <a:pt x="236486" y="373773"/>
                </a:lnTo>
                <a:lnTo>
                  <a:pt x="259372" y="299402"/>
                </a:lnTo>
                <a:lnTo>
                  <a:pt x="307233" y="299402"/>
                </a:lnTo>
                <a:lnTo>
                  <a:pt x="305142" y="298450"/>
                </a:lnTo>
                <a:lnTo>
                  <a:pt x="280765" y="291769"/>
                </a:lnTo>
                <a:close/>
              </a:path>
              <a:path w="360045" h="431164">
                <a:moveTo>
                  <a:pt x="81051" y="48641"/>
                </a:moveTo>
                <a:lnTo>
                  <a:pt x="74383" y="48641"/>
                </a:lnTo>
                <a:lnTo>
                  <a:pt x="71513" y="51498"/>
                </a:lnTo>
                <a:lnTo>
                  <a:pt x="71513" y="121107"/>
                </a:lnTo>
                <a:lnTo>
                  <a:pt x="66751" y="125869"/>
                </a:lnTo>
                <a:lnTo>
                  <a:pt x="63893" y="131584"/>
                </a:lnTo>
                <a:lnTo>
                  <a:pt x="63893" y="150660"/>
                </a:lnTo>
                <a:lnTo>
                  <a:pt x="65726" y="160013"/>
                </a:lnTo>
                <a:lnTo>
                  <a:pt x="70688" y="167578"/>
                </a:lnTo>
                <a:lnTo>
                  <a:pt x="77974" y="172639"/>
                </a:lnTo>
                <a:lnTo>
                  <a:pt x="86779" y="174485"/>
                </a:lnTo>
                <a:lnTo>
                  <a:pt x="95351" y="174485"/>
                </a:lnTo>
                <a:lnTo>
                  <a:pt x="101865" y="192959"/>
                </a:lnTo>
                <a:lnTo>
                  <a:pt x="112399" y="209289"/>
                </a:lnTo>
                <a:lnTo>
                  <a:pt x="126332" y="222762"/>
                </a:lnTo>
                <a:lnTo>
                  <a:pt x="143040" y="232664"/>
                </a:lnTo>
                <a:lnTo>
                  <a:pt x="143040" y="260299"/>
                </a:lnTo>
                <a:lnTo>
                  <a:pt x="123964" y="279374"/>
                </a:lnTo>
                <a:lnTo>
                  <a:pt x="54356" y="298450"/>
                </a:lnTo>
                <a:lnTo>
                  <a:pt x="32184" y="308546"/>
                </a:lnTo>
                <a:lnTo>
                  <a:pt x="15019" y="324904"/>
                </a:lnTo>
                <a:lnTo>
                  <a:pt x="3933" y="345909"/>
                </a:lnTo>
                <a:lnTo>
                  <a:pt x="0" y="369951"/>
                </a:lnTo>
                <a:lnTo>
                  <a:pt x="0" y="377583"/>
                </a:lnTo>
                <a:lnTo>
                  <a:pt x="1905" y="380441"/>
                </a:lnTo>
                <a:lnTo>
                  <a:pt x="9537" y="380441"/>
                </a:lnTo>
                <a:lnTo>
                  <a:pt x="12395" y="377583"/>
                </a:lnTo>
                <a:lnTo>
                  <a:pt x="12395" y="369951"/>
                </a:lnTo>
                <a:lnTo>
                  <a:pt x="15644" y="350123"/>
                </a:lnTo>
                <a:lnTo>
                  <a:pt x="24793" y="332887"/>
                </a:lnTo>
                <a:lnTo>
                  <a:pt x="38948" y="319407"/>
                </a:lnTo>
                <a:lnTo>
                  <a:pt x="57213" y="310845"/>
                </a:lnTo>
                <a:lnTo>
                  <a:pt x="100126" y="299402"/>
                </a:lnTo>
                <a:lnTo>
                  <a:pt x="112806" y="299402"/>
                </a:lnTo>
                <a:lnTo>
                  <a:pt x="111569" y="295592"/>
                </a:lnTo>
                <a:lnTo>
                  <a:pt x="124917" y="291769"/>
                </a:lnTo>
                <a:lnTo>
                  <a:pt x="138319" y="291769"/>
                </a:lnTo>
                <a:lnTo>
                  <a:pt x="135394" y="285089"/>
                </a:lnTo>
                <a:lnTo>
                  <a:pt x="148755" y="272707"/>
                </a:lnTo>
                <a:lnTo>
                  <a:pt x="167360" y="272707"/>
                </a:lnTo>
                <a:lnTo>
                  <a:pt x="155422" y="260299"/>
                </a:lnTo>
                <a:lnTo>
                  <a:pt x="155422" y="238379"/>
                </a:lnTo>
                <a:lnTo>
                  <a:pt x="216458" y="238379"/>
                </a:lnTo>
                <a:lnTo>
                  <a:pt x="216458" y="232664"/>
                </a:lnTo>
                <a:lnTo>
                  <a:pt x="222907" y="228841"/>
                </a:lnTo>
                <a:lnTo>
                  <a:pt x="179273" y="228841"/>
                </a:lnTo>
                <a:lnTo>
                  <a:pt x="150906" y="223000"/>
                </a:lnTo>
                <a:lnTo>
                  <a:pt x="127541" y="207148"/>
                </a:lnTo>
                <a:lnTo>
                  <a:pt x="111684" y="183787"/>
                </a:lnTo>
                <a:lnTo>
                  <a:pt x="107018" y="161137"/>
                </a:lnTo>
                <a:lnTo>
                  <a:pt x="81051" y="161137"/>
                </a:lnTo>
                <a:lnTo>
                  <a:pt x="76288" y="156375"/>
                </a:lnTo>
                <a:lnTo>
                  <a:pt x="76288" y="132537"/>
                </a:lnTo>
                <a:lnTo>
                  <a:pt x="81051" y="127774"/>
                </a:lnTo>
                <a:lnTo>
                  <a:pt x="105841" y="127774"/>
                </a:lnTo>
                <a:lnTo>
                  <a:pt x="105841" y="115379"/>
                </a:lnTo>
                <a:lnTo>
                  <a:pt x="83921" y="115379"/>
                </a:lnTo>
                <a:lnTo>
                  <a:pt x="83921" y="100126"/>
                </a:lnTo>
                <a:lnTo>
                  <a:pt x="287972" y="100126"/>
                </a:lnTo>
                <a:lnTo>
                  <a:pt x="287972" y="87718"/>
                </a:lnTo>
                <a:lnTo>
                  <a:pt x="83921" y="87718"/>
                </a:lnTo>
                <a:lnTo>
                  <a:pt x="83921" y="51498"/>
                </a:lnTo>
                <a:lnTo>
                  <a:pt x="81051" y="48641"/>
                </a:lnTo>
                <a:close/>
              </a:path>
              <a:path w="360045" h="431164">
                <a:moveTo>
                  <a:pt x="307233" y="299402"/>
                </a:moveTo>
                <a:lnTo>
                  <a:pt x="259372" y="299402"/>
                </a:lnTo>
                <a:lnTo>
                  <a:pt x="302272" y="310845"/>
                </a:lnTo>
                <a:lnTo>
                  <a:pt x="320543" y="319407"/>
                </a:lnTo>
                <a:lnTo>
                  <a:pt x="334697" y="332887"/>
                </a:lnTo>
                <a:lnTo>
                  <a:pt x="343843" y="350123"/>
                </a:lnTo>
                <a:lnTo>
                  <a:pt x="347091" y="369951"/>
                </a:lnTo>
                <a:lnTo>
                  <a:pt x="347091" y="377583"/>
                </a:lnTo>
                <a:lnTo>
                  <a:pt x="349948" y="380441"/>
                </a:lnTo>
                <a:lnTo>
                  <a:pt x="356628" y="380441"/>
                </a:lnTo>
                <a:lnTo>
                  <a:pt x="359486" y="377583"/>
                </a:lnTo>
                <a:lnTo>
                  <a:pt x="359486" y="369951"/>
                </a:lnTo>
                <a:lnTo>
                  <a:pt x="355552" y="345909"/>
                </a:lnTo>
                <a:lnTo>
                  <a:pt x="344468" y="324904"/>
                </a:lnTo>
                <a:lnTo>
                  <a:pt x="327307" y="308546"/>
                </a:lnTo>
                <a:lnTo>
                  <a:pt x="307233" y="299402"/>
                </a:lnTo>
                <a:close/>
              </a:path>
              <a:path w="360045" h="431164">
                <a:moveTo>
                  <a:pt x="198334" y="303212"/>
                </a:moveTo>
                <a:lnTo>
                  <a:pt x="179273" y="303212"/>
                </a:lnTo>
                <a:lnTo>
                  <a:pt x="204063" y="327050"/>
                </a:lnTo>
                <a:lnTo>
                  <a:pt x="192608" y="339445"/>
                </a:lnTo>
                <a:lnTo>
                  <a:pt x="210261" y="339445"/>
                </a:lnTo>
                <a:lnTo>
                  <a:pt x="217411" y="330860"/>
                </a:lnTo>
                <a:lnTo>
                  <a:pt x="217411" y="329907"/>
                </a:lnTo>
                <a:lnTo>
                  <a:pt x="218363" y="329907"/>
                </a:lnTo>
                <a:lnTo>
                  <a:pt x="218363" y="328955"/>
                </a:lnTo>
                <a:lnTo>
                  <a:pt x="224185" y="315607"/>
                </a:lnTo>
                <a:lnTo>
                  <a:pt x="210743" y="315607"/>
                </a:lnTo>
                <a:lnTo>
                  <a:pt x="198334" y="303212"/>
                </a:lnTo>
                <a:close/>
              </a:path>
              <a:path w="360045" h="431164">
                <a:moveTo>
                  <a:pt x="167360" y="272707"/>
                </a:moveTo>
                <a:lnTo>
                  <a:pt x="148755" y="272707"/>
                </a:lnTo>
                <a:lnTo>
                  <a:pt x="170688" y="293687"/>
                </a:lnTo>
                <a:lnTo>
                  <a:pt x="148755" y="315607"/>
                </a:lnTo>
                <a:lnTo>
                  <a:pt x="166871" y="315607"/>
                </a:lnTo>
                <a:lnTo>
                  <a:pt x="179273" y="303212"/>
                </a:lnTo>
                <a:lnTo>
                  <a:pt x="198334" y="303212"/>
                </a:lnTo>
                <a:lnTo>
                  <a:pt x="188798" y="293687"/>
                </a:lnTo>
                <a:lnTo>
                  <a:pt x="197791" y="285089"/>
                </a:lnTo>
                <a:lnTo>
                  <a:pt x="179273" y="285089"/>
                </a:lnTo>
                <a:lnTo>
                  <a:pt x="167360" y="272707"/>
                </a:lnTo>
                <a:close/>
              </a:path>
              <a:path w="360045" h="431164">
                <a:moveTo>
                  <a:pt x="228866" y="272707"/>
                </a:moveTo>
                <a:lnTo>
                  <a:pt x="210743" y="272707"/>
                </a:lnTo>
                <a:lnTo>
                  <a:pt x="224091" y="285089"/>
                </a:lnTo>
                <a:lnTo>
                  <a:pt x="210743" y="315607"/>
                </a:lnTo>
                <a:lnTo>
                  <a:pt x="224185" y="315607"/>
                </a:lnTo>
                <a:lnTo>
                  <a:pt x="234581" y="291769"/>
                </a:lnTo>
                <a:lnTo>
                  <a:pt x="280765" y="291769"/>
                </a:lnTo>
                <a:lnTo>
                  <a:pt x="235534" y="279374"/>
                </a:lnTo>
                <a:lnTo>
                  <a:pt x="228866" y="272707"/>
                </a:lnTo>
                <a:close/>
              </a:path>
              <a:path w="360045" h="431164">
                <a:moveTo>
                  <a:pt x="216458" y="238379"/>
                </a:moveTo>
                <a:lnTo>
                  <a:pt x="204063" y="238379"/>
                </a:lnTo>
                <a:lnTo>
                  <a:pt x="204063" y="260299"/>
                </a:lnTo>
                <a:lnTo>
                  <a:pt x="179273" y="285089"/>
                </a:lnTo>
                <a:lnTo>
                  <a:pt x="197791" y="285089"/>
                </a:lnTo>
                <a:lnTo>
                  <a:pt x="210743" y="272707"/>
                </a:lnTo>
                <a:lnTo>
                  <a:pt x="228866" y="272707"/>
                </a:lnTo>
                <a:lnTo>
                  <a:pt x="216458" y="260299"/>
                </a:lnTo>
                <a:lnTo>
                  <a:pt x="216458" y="238379"/>
                </a:lnTo>
                <a:close/>
              </a:path>
              <a:path w="360045" h="431164">
                <a:moveTo>
                  <a:pt x="204063" y="238379"/>
                </a:moveTo>
                <a:lnTo>
                  <a:pt x="155422" y="238379"/>
                </a:lnTo>
                <a:lnTo>
                  <a:pt x="163068" y="240284"/>
                </a:lnTo>
                <a:lnTo>
                  <a:pt x="171640" y="241236"/>
                </a:lnTo>
                <a:lnTo>
                  <a:pt x="187845" y="241236"/>
                </a:lnTo>
                <a:lnTo>
                  <a:pt x="196443" y="240284"/>
                </a:lnTo>
                <a:lnTo>
                  <a:pt x="204063" y="238379"/>
                </a:lnTo>
                <a:close/>
              </a:path>
              <a:path w="360045" h="431164">
                <a:moveTo>
                  <a:pt x="266039" y="100126"/>
                </a:moveTo>
                <a:lnTo>
                  <a:pt x="253644" y="100126"/>
                </a:lnTo>
                <a:lnTo>
                  <a:pt x="253644" y="155422"/>
                </a:lnTo>
                <a:lnTo>
                  <a:pt x="247790" y="183787"/>
                </a:lnTo>
                <a:lnTo>
                  <a:pt x="231836" y="207148"/>
                </a:lnTo>
                <a:lnTo>
                  <a:pt x="208194" y="223000"/>
                </a:lnTo>
                <a:lnTo>
                  <a:pt x="179273" y="228841"/>
                </a:lnTo>
                <a:lnTo>
                  <a:pt x="222907" y="228841"/>
                </a:lnTo>
                <a:lnTo>
                  <a:pt x="233161" y="222762"/>
                </a:lnTo>
                <a:lnTo>
                  <a:pt x="247092" y="209289"/>
                </a:lnTo>
                <a:lnTo>
                  <a:pt x="257626" y="192959"/>
                </a:lnTo>
                <a:lnTo>
                  <a:pt x="264134" y="174485"/>
                </a:lnTo>
                <a:lnTo>
                  <a:pt x="272719" y="174485"/>
                </a:lnTo>
                <a:lnTo>
                  <a:pt x="281524" y="172639"/>
                </a:lnTo>
                <a:lnTo>
                  <a:pt x="288810" y="167578"/>
                </a:lnTo>
                <a:lnTo>
                  <a:pt x="293035" y="161137"/>
                </a:lnTo>
                <a:lnTo>
                  <a:pt x="266039" y="161137"/>
                </a:lnTo>
                <a:lnTo>
                  <a:pt x="266039" y="127774"/>
                </a:lnTo>
                <a:lnTo>
                  <a:pt x="293700" y="127774"/>
                </a:lnTo>
                <a:lnTo>
                  <a:pt x="292747" y="125869"/>
                </a:lnTo>
                <a:lnTo>
                  <a:pt x="287972" y="121107"/>
                </a:lnTo>
                <a:lnTo>
                  <a:pt x="287972" y="115379"/>
                </a:lnTo>
                <a:lnTo>
                  <a:pt x="266039" y="115379"/>
                </a:lnTo>
                <a:lnTo>
                  <a:pt x="266039" y="100126"/>
                </a:lnTo>
                <a:close/>
              </a:path>
              <a:path w="360045" h="431164">
                <a:moveTo>
                  <a:pt x="105841" y="127774"/>
                </a:moveTo>
                <a:lnTo>
                  <a:pt x="93446" y="127774"/>
                </a:lnTo>
                <a:lnTo>
                  <a:pt x="93446" y="161137"/>
                </a:lnTo>
                <a:lnTo>
                  <a:pt x="107018" y="161137"/>
                </a:lnTo>
                <a:lnTo>
                  <a:pt x="105841" y="155422"/>
                </a:lnTo>
                <a:lnTo>
                  <a:pt x="105841" y="127774"/>
                </a:lnTo>
                <a:close/>
              </a:path>
              <a:path w="360045" h="431164">
                <a:moveTo>
                  <a:pt x="293700" y="127774"/>
                </a:moveTo>
                <a:lnTo>
                  <a:pt x="278434" y="127774"/>
                </a:lnTo>
                <a:lnTo>
                  <a:pt x="283210" y="132537"/>
                </a:lnTo>
                <a:lnTo>
                  <a:pt x="283210" y="156375"/>
                </a:lnTo>
                <a:lnTo>
                  <a:pt x="278434" y="161137"/>
                </a:lnTo>
                <a:lnTo>
                  <a:pt x="293035" y="161137"/>
                </a:lnTo>
                <a:lnTo>
                  <a:pt x="293772" y="160013"/>
                </a:lnTo>
                <a:lnTo>
                  <a:pt x="295605" y="150660"/>
                </a:lnTo>
                <a:lnTo>
                  <a:pt x="295605" y="131584"/>
                </a:lnTo>
                <a:lnTo>
                  <a:pt x="293700" y="127774"/>
                </a:lnTo>
                <a:close/>
              </a:path>
              <a:path w="360045" h="431164">
                <a:moveTo>
                  <a:pt x="329933" y="12407"/>
                </a:moveTo>
                <a:lnTo>
                  <a:pt x="317538" y="12407"/>
                </a:lnTo>
                <a:lnTo>
                  <a:pt x="317538" y="74371"/>
                </a:lnTo>
                <a:lnTo>
                  <a:pt x="311129" y="77519"/>
                </a:lnTo>
                <a:lnTo>
                  <a:pt x="306328" y="82361"/>
                </a:lnTo>
                <a:lnTo>
                  <a:pt x="303316" y="88453"/>
                </a:lnTo>
                <a:lnTo>
                  <a:pt x="302272" y="95351"/>
                </a:lnTo>
                <a:lnTo>
                  <a:pt x="303316" y="102249"/>
                </a:lnTo>
                <a:lnTo>
                  <a:pt x="306328" y="108342"/>
                </a:lnTo>
                <a:lnTo>
                  <a:pt x="311129" y="113184"/>
                </a:lnTo>
                <a:lnTo>
                  <a:pt x="317538" y="116332"/>
                </a:lnTo>
                <a:lnTo>
                  <a:pt x="317538" y="135407"/>
                </a:lnTo>
                <a:lnTo>
                  <a:pt x="320395" y="138264"/>
                </a:lnTo>
                <a:lnTo>
                  <a:pt x="327075" y="138264"/>
                </a:lnTo>
                <a:lnTo>
                  <a:pt x="329933" y="135407"/>
                </a:lnTo>
                <a:lnTo>
                  <a:pt x="329933" y="116332"/>
                </a:lnTo>
                <a:lnTo>
                  <a:pt x="335933" y="113184"/>
                </a:lnTo>
                <a:lnTo>
                  <a:pt x="340774" y="108342"/>
                </a:lnTo>
                <a:lnTo>
                  <a:pt x="343112" y="103936"/>
                </a:lnTo>
                <a:lnTo>
                  <a:pt x="318490" y="103936"/>
                </a:lnTo>
                <a:lnTo>
                  <a:pt x="314667" y="100126"/>
                </a:lnTo>
                <a:lnTo>
                  <a:pt x="314667" y="90589"/>
                </a:lnTo>
                <a:lnTo>
                  <a:pt x="318490" y="86766"/>
                </a:lnTo>
                <a:lnTo>
                  <a:pt x="343112" y="86766"/>
                </a:lnTo>
                <a:lnTo>
                  <a:pt x="340774" y="82361"/>
                </a:lnTo>
                <a:lnTo>
                  <a:pt x="335933" y="77519"/>
                </a:lnTo>
                <a:lnTo>
                  <a:pt x="329933" y="74371"/>
                </a:lnTo>
                <a:lnTo>
                  <a:pt x="329933" y="12407"/>
                </a:lnTo>
                <a:close/>
              </a:path>
              <a:path w="360045" h="431164">
                <a:moveTo>
                  <a:pt x="105841" y="100126"/>
                </a:moveTo>
                <a:lnTo>
                  <a:pt x="93446" y="100126"/>
                </a:lnTo>
                <a:lnTo>
                  <a:pt x="93446" y="115379"/>
                </a:lnTo>
                <a:lnTo>
                  <a:pt x="105841" y="115379"/>
                </a:lnTo>
                <a:lnTo>
                  <a:pt x="105841" y="100126"/>
                </a:lnTo>
                <a:close/>
              </a:path>
              <a:path w="360045" h="431164">
                <a:moveTo>
                  <a:pt x="287972" y="100126"/>
                </a:moveTo>
                <a:lnTo>
                  <a:pt x="275577" y="100126"/>
                </a:lnTo>
                <a:lnTo>
                  <a:pt x="275577" y="115379"/>
                </a:lnTo>
                <a:lnTo>
                  <a:pt x="287972" y="115379"/>
                </a:lnTo>
                <a:lnTo>
                  <a:pt x="287972" y="100126"/>
                </a:lnTo>
                <a:close/>
              </a:path>
              <a:path w="360045" h="431164">
                <a:moveTo>
                  <a:pt x="343112" y="86766"/>
                </a:moveTo>
                <a:lnTo>
                  <a:pt x="328980" y="86766"/>
                </a:lnTo>
                <a:lnTo>
                  <a:pt x="332790" y="90589"/>
                </a:lnTo>
                <a:lnTo>
                  <a:pt x="332790" y="100126"/>
                </a:lnTo>
                <a:lnTo>
                  <a:pt x="328980" y="103936"/>
                </a:lnTo>
                <a:lnTo>
                  <a:pt x="343112" y="103936"/>
                </a:lnTo>
                <a:lnTo>
                  <a:pt x="344008" y="102249"/>
                </a:lnTo>
                <a:lnTo>
                  <a:pt x="345186" y="95351"/>
                </a:lnTo>
                <a:lnTo>
                  <a:pt x="344008" y="88453"/>
                </a:lnTo>
                <a:lnTo>
                  <a:pt x="343112" y="86766"/>
                </a:lnTo>
                <a:close/>
              </a:path>
              <a:path w="360045" h="431164">
                <a:moveTo>
                  <a:pt x="287972" y="12407"/>
                </a:moveTo>
                <a:lnTo>
                  <a:pt x="275577" y="12407"/>
                </a:lnTo>
                <a:lnTo>
                  <a:pt x="275577" y="87718"/>
                </a:lnTo>
                <a:lnTo>
                  <a:pt x="287972" y="87718"/>
                </a:lnTo>
                <a:lnTo>
                  <a:pt x="287972" y="12407"/>
                </a:lnTo>
                <a:close/>
              </a:path>
              <a:path w="360045" h="431164">
                <a:moveTo>
                  <a:pt x="83921" y="12407"/>
                </a:moveTo>
                <a:lnTo>
                  <a:pt x="71513" y="12407"/>
                </a:lnTo>
                <a:lnTo>
                  <a:pt x="71513" y="28613"/>
                </a:lnTo>
                <a:lnTo>
                  <a:pt x="74383" y="31470"/>
                </a:lnTo>
                <a:lnTo>
                  <a:pt x="81051" y="31470"/>
                </a:lnTo>
                <a:lnTo>
                  <a:pt x="83921" y="28613"/>
                </a:lnTo>
                <a:lnTo>
                  <a:pt x="83921" y="12407"/>
                </a:lnTo>
                <a:close/>
              </a:path>
              <a:path w="360045" h="431164">
                <a:moveTo>
                  <a:pt x="340423" y="0"/>
                </a:moveTo>
                <a:lnTo>
                  <a:pt x="19075" y="0"/>
                </a:lnTo>
                <a:lnTo>
                  <a:pt x="16217" y="1905"/>
                </a:lnTo>
                <a:lnTo>
                  <a:pt x="16217" y="9550"/>
                </a:lnTo>
                <a:lnTo>
                  <a:pt x="19075" y="12407"/>
                </a:lnTo>
                <a:lnTo>
                  <a:pt x="340423" y="12407"/>
                </a:lnTo>
                <a:lnTo>
                  <a:pt x="343281" y="9550"/>
                </a:lnTo>
                <a:lnTo>
                  <a:pt x="343281" y="1905"/>
                </a:lnTo>
                <a:lnTo>
                  <a:pt x="340423" y="0"/>
                </a:lnTo>
                <a:close/>
              </a:path>
            </a:pathLst>
          </a:custGeom>
          <a:solidFill>
            <a:srgbClr val="F05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TextBox 192"/>
          <p:cNvSpPr txBox="1"/>
          <p:nvPr/>
        </p:nvSpPr>
        <p:spPr>
          <a:xfrm>
            <a:off x="7192970" y="2100252"/>
            <a:ext cx="4906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Times New Roman" pitchFamily="18" charset="0"/>
              </a:rPr>
              <a:t> путем размещения на сайте муниципального образования презентаций «Бюджет для граждан»охранен на безопасном уровне объем муниципального долга.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050094" y="3600450"/>
            <a:ext cx="519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Times New Roman" pitchFamily="18" charset="0"/>
              </a:rPr>
              <a:t>бюджете, общественных опросов для граждан на сайте открытого электронного региона, а также в социальных сетях.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3478194" y="5600714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Times New Roman" pitchFamily="18" charset="0"/>
              </a:rPr>
              <a:t>регулирующая бюджетный процесс в муниципальном образовании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80488"/>
            <a:ext cx="12237720" cy="4819015"/>
          </a:xfrm>
          <a:custGeom>
            <a:avLst/>
            <a:gdLst/>
            <a:ahLst/>
            <a:cxnLst/>
            <a:rect l="l" t="t" r="r" b="b"/>
            <a:pathLst>
              <a:path w="12237720" h="4819015">
                <a:moveTo>
                  <a:pt x="12237720" y="0"/>
                </a:moveTo>
                <a:lnTo>
                  <a:pt x="0" y="0"/>
                </a:lnTo>
                <a:lnTo>
                  <a:pt x="0" y="4818888"/>
                </a:lnTo>
                <a:lnTo>
                  <a:pt x="12237720" y="4818888"/>
                </a:lnTo>
                <a:lnTo>
                  <a:pt x="12237720" y="0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666367" y="3844188"/>
            <a:ext cx="8498967" cy="1097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24</a:t>
            </a:fld>
            <a:endParaRPr spc="-60" dirty="0"/>
          </a:p>
        </p:txBody>
      </p:sp>
      <p:sp>
        <p:nvSpPr>
          <p:cNvPr id="21" name="TextBox 20"/>
          <p:cNvSpPr txBox="1"/>
          <p:nvPr/>
        </p:nvSpPr>
        <p:spPr>
          <a:xfrm>
            <a:off x="1636643" y="744495"/>
            <a:ext cx="3907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образование Печенгского муниципального округа</a:t>
            </a:r>
            <a:endParaRPr lang="ru-RU" sz="2000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Рисунок 22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52450"/>
            <a:ext cx="954800" cy="109197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2665016" y="5040610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обращения граждан:</a:t>
            </a:r>
            <a:br>
              <a:rPr lang="ru-RU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</a:t>
            </a:r>
            <a:endParaRPr lang="ru-RU" b="1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Ионова Ольга Валерьевна </a:t>
            </a:r>
            <a:br>
              <a:rPr lang="ru-RU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  81554  5-02-70</a:t>
            </a:r>
            <a:br>
              <a:rPr lang="ru-RU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fino@pechengamr.ru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5806"/>
            <a:ext cx="12237720" cy="5758180"/>
          </a:xfrm>
          <a:custGeom>
            <a:avLst/>
            <a:gdLst/>
            <a:ahLst/>
            <a:cxnLst/>
            <a:rect l="l" t="t" r="r" b="b"/>
            <a:pathLst>
              <a:path w="12237720" h="5758180">
                <a:moveTo>
                  <a:pt x="12237720" y="0"/>
                </a:moveTo>
                <a:lnTo>
                  <a:pt x="0" y="0"/>
                </a:lnTo>
                <a:lnTo>
                  <a:pt x="0" y="5757672"/>
                </a:lnTo>
                <a:lnTo>
                  <a:pt x="12237720" y="5757672"/>
                </a:lnTo>
                <a:lnTo>
                  <a:pt x="122377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44625" y="4786985"/>
            <a:ext cx="2697480" cy="542925"/>
            <a:chOff x="466344" y="5193791"/>
            <a:chExt cx="2697480" cy="542925"/>
          </a:xfrm>
        </p:grpSpPr>
        <p:sp>
          <p:nvSpPr>
            <p:cNvPr id="4" name="object 4"/>
            <p:cNvSpPr/>
            <p:nvPr/>
          </p:nvSpPr>
          <p:spPr>
            <a:xfrm>
              <a:off x="472440" y="5199887"/>
              <a:ext cx="2685415" cy="530860"/>
            </a:xfrm>
            <a:custGeom>
              <a:avLst/>
              <a:gdLst/>
              <a:ahLst/>
              <a:cxnLst/>
              <a:rect l="l" t="t" r="r" b="b"/>
              <a:pathLst>
                <a:path w="2685415" h="530860">
                  <a:moveTo>
                    <a:pt x="2596896" y="0"/>
                  </a:moveTo>
                  <a:lnTo>
                    <a:pt x="88394" y="0"/>
                  </a:lnTo>
                  <a:lnTo>
                    <a:pt x="53986" y="6953"/>
                  </a:lnTo>
                  <a:lnTo>
                    <a:pt x="25889" y="25908"/>
                  </a:lnTo>
                  <a:lnTo>
                    <a:pt x="6946" y="54006"/>
                  </a:lnTo>
                  <a:lnTo>
                    <a:pt x="0" y="88392"/>
                  </a:lnTo>
                  <a:lnTo>
                    <a:pt x="0" y="441960"/>
                  </a:lnTo>
                  <a:lnTo>
                    <a:pt x="6946" y="476345"/>
                  </a:lnTo>
                  <a:lnTo>
                    <a:pt x="25889" y="504444"/>
                  </a:lnTo>
                  <a:lnTo>
                    <a:pt x="53986" y="523398"/>
                  </a:lnTo>
                  <a:lnTo>
                    <a:pt x="88394" y="530352"/>
                  </a:lnTo>
                  <a:lnTo>
                    <a:pt x="2596896" y="530352"/>
                  </a:lnTo>
                  <a:lnTo>
                    <a:pt x="2631281" y="523398"/>
                  </a:lnTo>
                  <a:lnTo>
                    <a:pt x="2659380" y="504444"/>
                  </a:lnTo>
                  <a:lnTo>
                    <a:pt x="2678334" y="476345"/>
                  </a:lnTo>
                  <a:lnTo>
                    <a:pt x="2685288" y="441960"/>
                  </a:lnTo>
                  <a:lnTo>
                    <a:pt x="2685288" y="88392"/>
                  </a:lnTo>
                  <a:lnTo>
                    <a:pt x="2678334" y="54006"/>
                  </a:lnTo>
                  <a:lnTo>
                    <a:pt x="2659380" y="25908"/>
                  </a:lnTo>
                  <a:lnTo>
                    <a:pt x="2631281" y="6953"/>
                  </a:lnTo>
                  <a:lnTo>
                    <a:pt x="2596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2440" y="5199887"/>
              <a:ext cx="2685415" cy="530860"/>
            </a:xfrm>
            <a:custGeom>
              <a:avLst/>
              <a:gdLst/>
              <a:ahLst/>
              <a:cxnLst/>
              <a:rect l="l" t="t" r="r" b="b"/>
              <a:pathLst>
                <a:path w="2685415" h="530860">
                  <a:moveTo>
                    <a:pt x="0" y="88392"/>
                  </a:moveTo>
                  <a:lnTo>
                    <a:pt x="6946" y="54006"/>
                  </a:lnTo>
                  <a:lnTo>
                    <a:pt x="25889" y="25908"/>
                  </a:lnTo>
                  <a:lnTo>
                    <a:pt x="53986" y="6953"/>
                  </a:lnTo>
                  <a:lnTo>
                    <a:pt x="88394" y="0"/>
                  </a:lnTo>
                  <a:lnTo>
                    <a:pt x="2596896" y="0"/>
                  </a:lnTo>
                  <a:lnTo>
                    <a:pt x="2631281" y="6953"/>
                  </a:lnTo>
                  <a:lnTo>
                    <a:pt x="2659380" y="25908"/>
                  </a:lnTo>
                  <a:lnTo>
                    <a:pt x="2678334" y="54006"/>
                  </a:lnTo>
                  <a:lnTo>
                    <a:pt x="2685288" y="88392"/>
                  </a:lnTo>
                  <a:lnTo>
                    <a:pt x="2685288" y="441960"/>
                  </a:lnTo>
                  <a:lnTo>
                    <a:pt x="2678334" y="476345"/>
                  </a:lnTo>
                  <a:lnTo>
                    <a:pt x="2659380" y="504444"/>
                  </a:lnTo>
                  <a:lnTo>
                    <a:pt x="2631281" y="523398"/>
                  </a:lnTo>
                  <a:lnTo>
                    <a:pt x="2596896" y="530352"/>
                  </a:lnTo>
                  <a:lnTo>
                    <a:pt x="88394" y="530352"/>
                  </a:lnTo>
                  <a:lnTo>
                    <a:pt x="53986" y="523398"/>
                  </a:lnTo>
                  <a:lnTo>
                    <a:pt x="25889" y="504444"/>
                  </a:lnTo>
                  <a:lnTo>
                    <a:pt x="6946" y="476345"/>
                  </a:lnTo>
                  <a:lnTo>
                    <a:pt x="0" y="441960"/>
                  </a:lnTo>
                  <a:lnTo>
                    <a:pt x="0" y="88392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593591" y="6170371"/>
            <a:ext cx="1641348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406756" y="1671624"/>
            <a:ext cx="8373109" cy="4386580"/>
            <a:chOff x="3467100" y="1729739"/>
            <a:chExt cx="8373109" cy="4386580"/>
          </a:xfrm>
        </p:grpSpPr>
        <p:sp>
          <p:nvSpPr>
            <p:cNvPr id="8" name="object 8"/>
            <p:cNvSpPr/>
            <p:nvPr/>
          </p:nvSpPr>
          <p:spPr>
            <a:xfrm>
              <a:off x="3467100" y="1729739"/>
              <a:ext cx="8373109" cy="4386580"/>
            </a:xfrm>
            <a:custGeom>
              <a:avLst/>
              <a:gdLst/>
              <a:ahLst/>
              <a:cxnLst/>
              <a:rect l="l" t="t" r="r" b="b"/>
              <a:pathLst>
                <a:path w="8373109" h="4386580">
                  <a:moveTo>
                    <a:pt x="8261985" y="0"/>
                  </a:moveTo>
                  <a:lnTo>
                    <a:pt x="110871" y="0"/>
                  </a:lnTo>
                  <a:lnTo>
                    <a:pt x="67722" y="8715"/>
                  </a:lnTo>
                  <a:lnTo>
                    <a:pt x="32480" y="32480"/>
                  </a:lnTo>
                  <a:lnTo>
                    <a:pt x="8715" y="67722"/>
                  </a:lnTo>
                  <a:lnTo>
                    <a:pt x="0" y="110871"/>
                  </a:lnTo>
                  <a:lnTo>
                    <a:pt x="0" y="4275185"/>
                  </a:lnTo>
                  <a:lnTo>
                    <a:pt x="8715" y="4318348"/>
                  </a:lnTo>
                  <a:lnTo>
                    <a:pt x="32480" y="4353595"/>
                  </a:lnTo>
                  <a:lnTo>
                    <a:pt x="67722" y="4377359"/>
                  </a:lnTo>
                  <a:lnTo>
                    <a:pt x="110871" y="4386073"/>
                  </a:lnTo>
                  <a:lnTo>
                    <a:pt x="8261985" y="4386073"/>
                  </a:lnTo>
                  <a:lnTo>
                    <a:pt x="8305133" y="4377359"/>
                  </a:lnTo>
                  <a:lnTo>
                    <a:pt x="8340375" y="4353595"/>
                  </a:lnTo>
                  <a:lnTo>
                    <a:pt x="8364140" y="4318348"/>
                  </a:lnTo>
                  <a:lnTo>
                    <a:pt x="8372856" y="4275185"/>
                  </a:lnTo>
                  <a:lnTo>
                    <a:pt x="8372856" y="110871"/>
                  </a:lnTo>
                  <a:lnTo>
                    <a:pt x="8364140" y="67722"/>
                  </a:lnTo>
                  <a:lnTo>
                    <a:pt x="8340375" y="32480"/>
                  </a:lnTo>
                  <a:lnTo>
                    <a:pt x="8305133" y="8715"/>
                  </a:lnTo>
                  <a:lnTo>
                    <a:pt x="8261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7100" y="1729739"/>
              <a:ext cx="8373109" cy="4386580"/>
            </a:xfrm>
            <a:custGeom>
              <a:avLst/>
              <a:gdLst/>
              <a:ahLst/>
              <a:cxnLst/>
              <a:rect l="l" t="t" r="r" b="b"/>
              <a:pathLst>
                <a:path w="8373109" h="4386580">
                  <a:moveTo>
                    <a:pt x="0" y="110871"/>
                  </a:moveTo>
                  <a:lnTo>
                    <a:pt x="8715" y="67722"/>
                  </a:lnTo>
                  <a:lnTo>
                    <a:pt x="32480" y="32480"/>
                  </a:lnTo>
                  <a:lnTo>
                    <a:pt x="67722" y="8715"/>
                  </a:lnTo>
                  <a:lnTo>
                    <a:pt x="110871" y="0"/>
                  </a:lnTo>
                  <a:lnTo>
                    <a:pt x="8261985" y="0"/>
                  </a:lnTo>
                  <a:lnTo>
                    <a:pt x="8305133" y="8715"/>
                  </a:lnTo>
                  <a:lnTo>
                    <a:pt x="8340375" y="32480"/>
                  </a:lnTo>
                  <a:lnTo>
                    <a:pt x="8364140" y="67722"/>
                  </a:lnTo>
                  <a:lnTo>
                    <a:pt x="8372856" y="110871"/>
                  </a:lnTo>
                  <a:lnTo>
                    <a:pt x="8372856" y="4275185"/>
                  </a:lnTo>
                  <a:lnTo>
                    <a:pt x="8364140" y="4318348"/>
                  </a:lnTo>
                  <a:lnTo>
                    <a:pt x="8340375" y="4353595"/>
                  </a:lnTo>
                  <a:lnTo>
                    <a:pt x="8305133" y="4377359"/>
                  </a:lnTo>
                  <a:lnTo>
                    <a:pt x="8261985" y="4386073"/>
                  </a:lnTo>
                  <a:lnTo>
                    <a:pt x="110871" y="4386073"/>
                  </a:lnTo>
                  <a:lnTo>
                    <a:pt x="67722" y="4377359"/>
                  </a:lnTo>
                  <a:lnTo>
                    <a:pt x="32480" y="4353595"/>
                  </a:lnTo>
                  <a:lnTo>
                    <a:pt x="8715" y="4318348"/>
                  </a:lnTo>
                  <a:lnTo>
                    <a:pt x="0" y="4275185"/>
                  </a:lnTo>
                  <a:lnTo>
                    <a:pt x="0" y="110871"/>
                  </a:lnTo>
                  <a:close/>
                </a:path>
              </a:pathLst>
            </a:custGeom>
            <a:ln w="9144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23081" y="4167251"/>
              <a:ext cx="1466850" cy="3505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23081" y="3194253"/>
              <a:ext cx="1369440" cy="3508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23081" y="4966716"/>
              <a:ext cx="1258785" cy="2895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42078" y="4966716"/>
              <a:ext cx="176784" cy="2895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30470" y="4966716"/>
              <a:ext cx="251460" cy="2895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23081" y="5255971"/>
              <a:ext cx="1586357" cy="2898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714230" y="5038344"/>
              <a:ext cx="353568" cy="4145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91128" y="3770376"/>
              <a:ext cx="7906384" cy="0"/>
            </a:xfrm>
            <a:custGeom>
              <a:avLst/>
              <a:gdLst/>
              <a:ahLst/>
              <a:cxnLst/>
              <a:rect l="l" t="t" r="r" b="b"/>
              <a:pathLst>
                <a:path w="7906384">
                  <a:moveTo>
                    <a:pt x="0" y="0"/>
                  </a:moveTo>
                  <a:lnTo>
                    <a:pt x="7906004" y="0"/>
                  </a:lnTo>
                </a:path>
              </a:pathLst>
            </a:custGeom>
            <a:ln w="6096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92652" y="4799076"/>
              <a:ext cx="7906384" cy="0"/>
            </a:xfrm>
            <a:custGeom>
              <a:avLst/>
              <a:gdLst/>
              <a:ahLst/>
              <a:cxnLst/>
              <a:rect l="l" t="t" r="r" b="b"/>
              <a:pathLst>
                <a:path w="7906384">
                  <a:moveTo>
                    <a:pt x="0" y="0"/>
                  </a:moveTo>
                  <a:lnTo>
                    <a:pt x="7906004" y="0"/>
                  </a:lnTo>
                </a:path>
              </a:pathLst>
            </a:custGeom>
            <a:ln w="9144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83152" y="1957868"/>
              <a:ext cx="734695" cy="680720"/>
            </a:xfrm>
            <a:custGeom>
              <a:avLst/>
              <a:gdLst/>
              <a:ahLst/>
              <a:cxnLst/>
              <a:rect l="l" t="t" r="r" b="b"/>
              <a:pathLst>
                <a:path w="734695" h="680719">
                  <a:moveTo>
                    <a:pt x="149275" y="217170"/>
                  </a:moveTo>
                  <a:lnTo>
                    <a:pt x="111035" y="219710"/>
                  </a:lnTo>
                  <a:lnTo>
                    <a:pt x="61379" y="229870"/>
                  </a:lnTo>
                  <a:lnTo>
                    <a:pt x="18352" y="248920"/>
                  </a:lnTo>
                  <a:lnTo>
                    <a:pt x="0" y="281940"/>
                  </a:lnTo>
                  <a:lnTo>
                    <a:pt x="0" y="619760"/>
                  </a:lnTo>
                  <a:lnTo>
                    <a:pt x="7120" y="640080"/>
                  </a:lnTo>
                  <a:lnTo>
                    <a:pt x="24553" y="655320"/>
                  </a:lnTo>
                  <a:lnTo>
                    <a:pt x="46404" y="666750"/>
                  </a:lnTo>
                  <a:lnTo>
                    <a:pt x="66776" y="671830"/>
                  </a:lnTo>
                  <a:lnTo>
                    <a:pt x="74637" y="674370"/>
                  </a:lnTo>
                  <a:lnTo>
                    <a:pt x="80530" y="674370"/>
                  </a:lnTo>
                  <a:lnTo>
                    <a:pt x="88392" y="676910"/>
                  </a:lnTo>
                  <a:lnTo>
                    <a:pt x="120367" y="680720"/>
                  </a:lnTo>
                  <a:lnTo>
                    <a:pt x="157132" y="680720"/>
                  </a:lnTo>
                  <a:lnTo>
                    <a:pt x="193899" y="678180"/>
                  </a:lnTo>
                  <a:lnTo>
                    <a:pt x="225882" y="671830"/>
                  </a:lnTo>
                  <a:lnTo>
                    <a:pt x="248223" y="665480"/>
                  </a:lnTo>
                  <a:lnTo>
                    <a:pt x="270565" y="654050"/>
                  </a:lnTo>
                  <a:lnTo>
                    <a:pt x="285108" y="640080"/>
                  </a:lnTo>
                  <a:lnTo>
                    <a:pt x="160323" y="640080"/>
                  </a:lnTo>
                  <a:lnTo>
                    <a:pt x="106770" y="638810"/>
                  </a:lnTo>
                  <a:lnTo>
                    <a:pt x="64820" y="629920"/>
                  </a:lnTo>
                  <a:lnTo>
                    <a:pt x="44470" y="622300"/>
                  </a:lnTo>
                  <a:lnTo>
                    <a:pt x="36091" y="614680"/>
                  </a:lnTo>
                  <a:lnTo>
                    <a:pt x="34711" y="601980"/>
                  </a:lnTo>
                  <a:lnTo>
                    <a:pt x="35356" y="580390"/>
                  </a:lnTo>
                  <a:lnTo>
                    <a:pt x="329958" y="580390"/>
                  </a:lnTo>
                  <a:lnTo>
                    <a:pt x="294627" y="574040"/>
                  </a:lnTo>
                  <a:lnTo>
                    <a:pt x="294627" y="558800"/>
                  </a:lnTo>
                  <a:lnTo>
                    <a:pt x="145351" y="558800"/>
                  </a:lnTo>
                  <a:lnTo>
                    <a:pt x="92316" y="554990"/>
                  </a:lnTo>
                  <a:lnTo>
                    <a:pt x="84645" y="552450"/>
                  </a:lnTo>
                  <a:lnTo>
                    <a:pt x="68561" y="548640"/>
                  </a:lnTo>
                  <a:lnTo>
                    <a:pt x="53309" y="543560"/>
                  </a:lnTo>
                  <a:lnTo>
                    <a:pt x="47386" y="541020"/>
                  </a:lnTo>
                  <a:lnTo>
                    <a:pt x="41831" y="537210"/>
                  </a:lnTo>
                  <a:lnTo>
                    <a:pt x="35356" y="532130"/>
                  </a:lnTo>
                  <a:lnTo>
                    <a:pt x="35356" y="496570"/>
                  </a:lnTo>
                  <a:lnTo>
                    <a:pt x="333113" y="496570"/>
                  </a:lnTo>
                  <a:lnTo>
                    <a:pt x="323263" y="495300"/>
                  </a:lnTo>
                  <a:lnTo>
                    <a:pt x="294627" y="490220"/>
                  </a:lnTo>
                  <a:lnTo>
                    <a:pt x="294627" y="474980"/>
                  </a:lnTo>
                  <a:lnTo>
                    <a:pt x="139453" y="474980"/>
                  </a:lnTo>
                  <a:lnTo>
                    <a:pt x="70713" y="467360"/>
                  </a:lnTo>
                  <a:lnTo>
                    <a:pt x="46957" y="457200"/>
                  </a:lnTo>
                  <a:lnTo>
                    <a:pt x="41249" y="454660"/>
                  </a:lnTo>
                  <a:lnTo>
                    <a:pt x="36187" y="448310"/>
                  </a:lnTo>
                  <a:lnTo>
                    <a:pt x="34621" y="439420"/>
                  </a:lnTo>
                  <a:lnTo>
                    <a:pt x="35356" y="414020"/>
                  </a:lnTo>
                  <a:lnTo>
                    <a:pt x="327774" y="414020"/>
                  </a:lnTo>
                  <a:lnTo>
                    <a:pt x="308165" y="410210"/>
                  </a:lnTo>
                  <a:lnTo>
                    <a:pt x="294627" y="406400"/>
                  </a:lnTo>
                  <a:lnTo>
                    <a:pt x="294627" y="391160"/>
                  </a:lnTo>
                  <a:lnTo>
                    <a:pt x="164987" y="391160"/>
                  </a:lnTo>
                  <a:lnTo>
                    <a:pt x="112014" y="389890"/>
                  </a:lnTo>
                  <a:lnTo>
                    <a:pt x="66776" y="381000"/>
                  </a:lnTo>
                  <a:lnTo>
                    <a:pt x="34742" y="351790"/>
                  </a:lnTo>
                  <a:lnTo>
                    <a:pt x="35356" y="330200"/>
                  </a:lnTo>
                  <a:lnTo>
                    <a:pt x="328002" y="330200"/>
                  </a:lnTo>
                  <a:lnTo>
                    <a:pt x="294627" y="323850"/>
                  </a:lnTo>
                  <a:lnTo>
                    <a:pt x="294627" y="308610"/>
                  </a:lnTo>
                  <a:lnTo>
                    <a:pt x="135528" y="308610"/>
                  </a:lnTo>
                  <a:lnTo>
                    <a:pt x="94217" y="304800"/>
                  </a:lnTo>
                  <a:lnTo>
                    <a:pt x="56959" y="294640"/>
                  </a:lnTo>
                  <a:lnTo>
                    <a:pt x="53035" y="293370"/>
                  </a:lnTo>
                  <a:lnTo>
                    <a:pt x="51066" y="293370"/>
                  </a:lnTo>
                  <a:lnTo>
                    <a:pt x="81022" y="265430"/>
                  </a:lnTo>
                  <a:lnTo>
                    <a:pt x="139458" y="259080"/>
                  </a:lnTo>
                  <a:lnTo>
                    <a:pt x="524421" y="259080"/>
                  </a:lnTo>
                  <a:lnTo>
                    <a:pt x="524421" y="251460"/>
                  </a:lnTo>
                  <a:lnTo>
                    <a:pt x="375145" y="251460"/>
                  </a:lnTo>
                  <a:lnTo>
                    <a:pt x="354706" y="250190"/>
                  </a:lnTo>
                  <a:lnTo>
                    <a:pt x="307210" y="242570"/>
                  </a:lnTo>
                  <a:lnTo>
                    <a:pt x="271442" y="228600"/>
                  </a:lnTo>
                  <a:lnTo>
                    <a:pt x="227838" y="228600"/>
                  </a:lnTo>
                  <a:lnTo>
                    <a:pt x="217498" y="226060"/>
                  </a:lnTo>
                  <a:lnTo>
                    <a:pt x="199605" y="222250"/>
                  </a:lnTo>
                  <a:lnTo>
                    <a:pt x="176188" y="219710"/>
                  </a:lnTo>
                  <a:lnTo>
                    <a:pt x="149275" y="217170"/>
                  </a:lnTo>
                  <a:close/>
                </a:path>
                <a:path w="734695" h="680719">
                  <a:moveTo>
                    <a:pt x="483184" y="615950"/>
                  </a:moveTo>
                  <a:lnTo>
                    <a:pt x="445858" y="615950"/>
                  </a:lnTo>
                  <a:lnTo>
                    <a:pt x="451317" y="635000"/>
                  </a:lnTo>
                  <a:lnTo>
                    <a:pt x="494957" y="665480"/>
                  </a:lnTo>
                  <a:lnTo>
                    <a:pt x="543301" y="676910"/>
                  </a:lnTo>
                  <a:lnTo>
                    <a:pt x="592931" y="680720"/>
                  </a:lnTo>
                  <a:lnTo>
                    <a:pt x="642189" y="678180"/>
                  </a:lnTo>
                  <a:lnTo>
                    <a:pt x="689419" y="668020"/>
                  </a:lnTo>
                  <a:lnTo>
                    <a:pt x="705681" y="661670"/>
                  </a:lnTo>
                  <a:lnTo>
                    <a:pt x="722315" y="651510"/>
                  </a:lnTo>
                  <a:lnTo>
                    <a:pt x="731226" y="641350"/>
                  </a:lnTo>
                  <a:lnTo>
                    <a:pt x="606933" y="641350"/>
                  </a:lnTo>
                  <a:lnTo>
                    <a:pt x="575159" y="640080"/>
                  </a:lnTo>
                  <a:lnTo>
                    <a:pt x="542839" y="637540"/>
                  </a:lnTo>
                  <a:lnTo>
                    <a:pt x="511628" y="629920"/>
                  </a:lnTo>
                  <a:lnTo>
                    <a:pt x="483184" y="615950"/>
                  </a:lnTo>
                  <a:close/>
                </a:path>
                <a:path w="734695" h="680719">
                  <a:moveTo>
                    <a:pt x="734567" y="580390"/>
                  </a:moveTo>
                  <a:lnTo>
                    <a:pt x="705129" y="580390"/>
                  </a:lnTo>
                  <a:lnTo>
                    <a:pt x="705375" y="589280"/>
                  </a:lnTo>
                  <a:lnTo>
                    <a:pt x="705458" y="593090"/>
                  </a:lnTo>
                  <a:lnTo>
                    <a:pt x="685646" y="627380"/>
                  </a:lnTo>
                  <a:lnTo>
                    <a:pt x="629975" y="638810"/>
                  </a:lnTo>
                  <a:lnTo>
                    <a:pt x="606933" y="641350"/>
                  </a:lnTo>
                  <a:lnTo>
                    <a:pt x="731226" y="641350"/>
                  </a:lnTo>
                  <a:lnTo>
                    <a:pt x="734567" y="637540"/>
                  </a:lnTo>
                  <a:lnTo>
                    <a:pt x="734567" y="580390"/>
                  </a:lnTo>
                  <a:close/>
                </a:path>
                <a:path w="734695" h="680719">
                  <a:moveTo>
                    <a:pt x="339975" y="580390"/>
                  </a:moveTo>
                  <a:lnTo>
                    <a:pt x="257302" y="580390"/>
                  </a:lnTo>
                  <a:lnTo>
                    <a:pt x="257302" y="615950"/>
                  </a:lnTo>
                  <a:lnTo>
                    <a:pt x="214244" y="633730"/>
                  </a:lnTo>
                  <a:lnTo>
                    <a:pt x="160323" y="640080"/>
                  </a:lnTo>
                  <a:lnTo>
                    <a:pt x="285108" y="640080"/>
                  </a:lnTo>
                  <a:lnTo>
                    <a:pt x="287752" y="637540"/>
                  </a:lnTo>
                  <a:lnTo>
                    <a:pt x="294627" y="615950"/>
                  </a:lnTo>
                  <a:lnTo>
                    <a:pt x="483184" y="615950"/>
                  </a:lnTo>
                  <a:lnTo>
                    <a:pt x="483184" y="582930"/>
                  </a:lnTo>
                  <a:lnTo>
                    <a:pt x="392552" y="582930"/>
                  </a:lnTo>
                  <a:lnTo>
                    <a:pt x="369265" y="581660"/>
                  </a:lnTo>
                  <a:lnTo>
                    <a:pt x="359262" y="581660"/>
                  </a:lnTo>
                  <a:lnTo>
                    <a:pt x="339975" y="580390"/>
                  </a:lnTo>
                  <a:close/>
                </a:path>
                <a:path w="734695" h="680719">
                  <a:moveTo>
                    <a:pt x="445858" y="615950"/>
                  </a:moveTo>
                  <a:lnTo>
                    <a:pt x="306425" y="615950"/>
                  </a:lnTo>
                  <a:lnTo>
                    <a:pt x="310337" y="617220"/>
                  </a:lnTo>
                  <a:lnTo>
                    <a:pt x="364355" y="622300"/>
                  </a:lnTo>
                  <a:lnTo>
                    <a:pt x="391545" y="622300"/>
                  </a:lnTo>
                  <a:lnTo>
                    <a:pt x="418363" y="619760"/>
                  </a:lnTo>
                  <a:lnTo>
                    <a:pt x="424867" y="619760"/>
                  </a:lnTo>
                  <a:lnTo>
                    <a:pt x="439355" y="617220"/>
                  </a:lnTo>
                  <a:lnTo>
                    <a:pt x="445858" y="615950"/>
                  </a:lnTo>
                  <a:close/>
                </a:path>
                <a:path w="734695" h="680719">
                  <a:moveTo>
                    <a:pt x="249453" y="580390"/>
                  </a:moveTo>
                  <a:lnTo>
                    <a:pt x="41249" y="580390"/>
                  </a:lnTo>
                  <a:lnTo>
                    <a:pt x="49110" y="584200"/>
                  </a:lnTo>
                  <a:lnTo>
                    <a:pt x="51066" y="584200"/>
                  </a:lnTo>
                  <a:lnTo>
                    <a:pt x="56959" y="586740"/>
                  </a:lnTo>
                  <a:lnTo>
                    <a:pt x="98973" y="595630"/>
                  </a:lnTo>
                  <a:lnTo>
                    <a:pt x="145591" y="598170"/>
                  </a:lnTo>
                  <a:lnTo>
                    <a:pt x="192578" y="594360"/>
                  </a:lnTo>
                  <a:lnTo>
                    <a:pt x="235699" y="586740"/>
                  </a:lnTo>
                  <a:lnTo>
                    <a:pt x="243560" y="584200"/>
                  </a:lnTo>
                  <a:lnTo>
                    <a:pt x="249453" y="580390"/>
                  </a:lnTo>
                  <a:close/>
                </a:path>
                <a:path w="734695" h="680719">
                  <a:moveTo>
                    <a:pt x="701205" y="580390"/>
                  </a:moveTo>
                  <a:lnTo>
                    <a:pt x="483184" y="580390"/>
                  </a:lnTo>
                  <a:lnTo>
                    <a:pt x="491621" y="581660"/>
                  </a:lnTo>
                  <a:lnTo>
                    <a:pt x="500619" y="585470"/>
                  </a:lnTo>
                  <a:lnTo>
                    <a:pt x="512196" y="589280"/>
                  </a:lnTo>
                  <a:lnTo>
                    <a:pt x="528370" y="593090"/>
                  </a:lnTo>
                  <a:lnTo>
                    <a:pt x="567426" y="596900"/>
                  </a:lnTo>
                  <a:lnTo>
                    <a:pt x="612568" y="596900"/>
                  </a:lnTo>
                  <a:lnTo>
                    <a:pt x="657344" y="593090"/>
                  </a:lnTo>
                  <a:lnTo>
                    <a:pt x="695299" y="581660"/>
                  </a:lnTo>
                  <a:lnTo>
                    <a:pt x="699249" y="581660"/>
                  </a:lnTo>
                  <a:lnTo>
                    <a:pt x="701205" y="580390"/>
                  </a:lnTo>
                  <a:close/>
                </a:path>
                <a:path w="734695" h="680719">
                  <a:moveTo>
                    <a:pt x="485135" y="532130"/>
                  </a:moveTo>
                  <a:lnTo>
                    <a:pt x="445858" y="532130"/>
                  </a:lnTo>
                  <a:lnTo>
                    <a:pt x="445858" y="575310"/>
                  </a:lnTo>
                  <a:lnTo>
                    <a:pt x="432515" y="577850"/>
                  </a:lnTo>
                  <a:lnTo>
                    <a:pt x="414191" y="580390"/>
                  </a:lnTo>
                  <a:lnTo>
                    <a:pt x="392552" y="582930"/>
                  </a:lnTo>
                  <a:lnTo>
                    <a:pt x="483184" y="582930"/>
                  </a:lnTo>
                  <a:lnTo>
                    <a:pt x="483184" y="580390"/>
                  </a:lnTo>
                  <a:lnTo>
                    <a:pt x="734567" y="580390"/>
                  </a:lnTo>
                  <a:lnTo>
                    <a:pt x="734567" y="558800"/>
                  </a:lnTo>
                  <a:lnTo>
                    <a:pt x="610115" y="558800"/>
                  </a:lnTo>
                  <a:lnTo>
                    <a:pt x="579437" y="557530"/>
                  </a:lnTo>
                  <a:lnTo>
                    <a:pt x="529706" y="552450"/>
                  </a:lnTo>
                  <a:lnTo>
                    <a:pt x="490636" y="538480"/>
                  </a:lnTo>
                  <a:lnTo>
                    <a:pt x="485135" y="532130"/>
                  </a:lnTo>
                  <a:close/>
                </a:path>
                <a:path w="734695" h="680719">
                  <a:moveTo>
                    <a:pt x="333113" y="496570"/>
                  </a:moveTo>
                  <a:lnTo>
                    <a:pt x="257302" y="496570"/>
                  </a:lnTo>
                  <a:lnTo>
                    <a:pt x="257575" y="506730"/>
                  </a:lnTo>
                  <a:lnTo>
                    <a:pt x="257795" y="516890"/>
                  </a:lnTo>
                  <a:lnTo>
                    <a:pt x="229806" y="546100"/>
                  </a:lnTo>
                  <a:lnTo>
                    <a:pt x="214679" y="551180"/>
                  </a:lnTo>
                  <a:lnTo>
                    <a:pt x="198628" y="554990"/>
                  </a:lnTo>
                  <a:lnTo>
                    <a:pt x="163029" y="557530"/>
                  </a:lnTo>
                  <a:lnTo>
                    <a:pt x="155168" y="557530"/>
                  </a:lnTo>
                  <a:lnTo>
                    <a:pt x="153200" y="558800"/>
                  </a:lnTo>
                  <a:lnTo>
                    <a:pt x="294627" y="558800"/>
                  </a:lnTo>
                  <a:lnTo>
                    <a:pt x="294627" y="532130"/>
                  </a:lnTo>
                  <a:lnTo>
                    <a:pt x="485135" y="532130"/>
                  </a:lnTo>
                  <a:lnTo>
                    <a:pt x="482934" y="529590"/>
                  </a:lnTo>
                  <a:lnTo>
                    <a:pt x="482295" y="516890"/>
                  </a:lnTo>
                  <a:lnTo>
                    <a:pt x="482422" y="511810"/>
                  </a:lnTo>
                  <a:lnTo>
                    <a:pt x="482993" y="500380"/>
                  </a:lnTo>
                  <a:lnTo>
                    <a:pt x="382734" y="500380"/>
                  </a:lnTo>
                  <a:lnTo>
                    <a:pt x="352815" y="499110"/>
                  </a:lnTo>
                  <a:lnTo>
                    <a:pt x="333113" y="496570"/>
                  </a:lnTo>
                  <a:close/>
                </a:path>
                <a:path w="734695" h="680719">
                  <a:moveTo>
                    <a:pt x="734567" y="496570"/>
                  </a:moveTo>
                  <a:lnTo>
                    <a:pt x="705129" y="496570"/>
                  </a:lnTo>
                  <a:lnTo>
                    <a:pt x="705129" y="532130"/>
                  </a:lnTo>
                  <a:lnTo>
                    <a:pt x="676644" y="547370"/>
                  </a:lnTo>
                  <a:lnTo>
                    <a:pt x="643745" y="554990"/>
                  </a:lnTo>
                  <a:lnTo>
                    <a:pt x="610115" y="558800"/>
                  </a:lnTo>
                  <a:lnTo>
                    <a:pt x="734567" y="558800"/>
                  </a:lnTo>
                  <a:lnTo>
                    <a:pt x="734567" y="496570"/>
                  </a:lnTo>
                  <a:close/>
                </a:path>
                <a:path w="734695" h="680719">
                  <a:moveTo>
                    <a:pt x="445858" y="532130"/>
                  </a:moveTo>
                  <a:lnTo>
                    <a:pt x="294627" y="532130"/>
                  </a:lnTo>
                  <a:lnTo>
                    <a:pt x="329958" y="535940"/>
                  </a:lnTo>
                  <a:lnTo>
                    <a:pt x="357469" y="538480"/>
                  </a:lnTo>
                  <a:lnTo>
                    <a:pt x="387918" y="538480"/>
                  </a:lnTo>
                  <a:lnTo>
                    <a:pt x="418362" y="535940"/>
                  </a:lnTo>
                  <a:lnTo>
                    <a:pt x="445858" y="532130"/>
                  </a:lnTo>
                  <a:close/>
                </a:path>
                <a:path w="734695" h="680719">
                  <a:moveTo>
                    <a:pt x="257302" y="496570"/>
                  </a:moveTo>
                  <a:lnTo>
                    <a:pt x="35356" y="496570"/>
                  </a:lnTo>
                  <a:lnTo>
                    <a:pt x="46068" y="500380"/>
                  </a:lnTo>
                  <a:lnTo>
                    <a:pt x="72643" y="508000"/>
                  </a:lnTo>
                  <a:lnTo>
                    <a:pt x="84455" y="510540"/>
                  </a:lnTo>
                  <a:lnTo>
                    <a:pt x="97866" y="511810"/>
                  </a:lnTo>
                  <a:lnTo>
                    <a:pt x="107781" y="513080"/>
                  </a:lnTo>
                  <a:lnTo>
                    <a:pt x="129641" y="513080"/>
                  </a:lnTo>
                  <a:lnTo>
                    <a:pt x="137310" y="514350"/>
                  </a:lnTo>
                  <a:lnTo>
                    <a:pt x="142403" y="515620"/>
                  </a:lnTo>
                  <a:lnTo>
                    <a:pt x="161061" y="515620"/>
                  </a:lnTo>
                  <a:lnTo>
                    <a:pt x="167567" y="514350"/>
                  </a:lnTo>
                  <a:lnTo>
                    <a:pt x="177757" y="513080"/>
                  </a:lnTo>
                  <a:lnTo>
                    <a:pt x="190891" y="511810"/>
                  </a:lnTo>
                  <a:lnTo>
                    <a:pt x="206235" y="510540"/>
                  </a:lnTo>
                  <a:lnTo>
                    <a:pt x="218909" y="508000"/>
                  </a:lnTo>
                  <a:lnTo>
                    <a:pt x="232506" y="505460"/>
                  </a:lnTo>
                  <a:lnTo>
                    <a:pt x="245734" y="500380"/>
                  </a:lnTo>
                  <a:lnTo>
                    <a:pt x="257302" y="496570"/>
                  </a:lnTo>
                  <a:close/>
                </a:path>
                <a:path w="734695" h="680719">
                  <a:moveTo>
                    <a:pt x="705129" y="496570"/>
                  </a:moveTo>
                  <a:lnTo>
                    <a:pt x="483184" y="496570"/>
                  </a:lnTo>
                  <a:lnTo>
                    <a:pt x="500149" y="502920"/>
                  </a:lnTo>
                  <a:lnTo>
                    <a:pt x="521722" y="508000"/>
                  </a:lnTo>
                  <a:lnTo>
                    <a:pt x="543666" y="511810"/>
                  </a:lnTo>
                  <a:lnTo>
                    <a:pt x="561746" y="515620"/>
                  </a:lnTo>
                  <a:lnTo>
                    <a:pt x="608888" y="515620"/>
                  </a:lnTo>
                  <a:lnTo>
                    <a:pt x="620919" y="514350"/>
                  </a:lnTo>
                  <a:lnTo>
                    <a:pt x="628534" y="514350"/>
                  </a:lnTo>
                  <a:lnTo>
                    <a:pt x="667562" y="508000"/>
                  </a:lnTo>
                  <a:lnTo>
                    <a:pt x="679602" y="504190"/>
                  </a:lnTo>
                  <a:lnTo>
                    <a:pt x="686075" y="502920"/>
                  </a:lnTo>
                  <a:lnTo>
                    <a:pt x="693104" y="500380"/>
                  </a:lnTo>
                  <a:lnTo>
                    <a:pt x="699763" y="497840"/>
                  </a:lnTo>
                  <a:lnTo>
                    <a:pt x="705129" y="496570"/>
                  </a:lnTo>
                  <a:close/>
                </a:path>
                <a:path w="734695" h="680719">
                  <a:moveTo>
                    <a:pt x="483184" y="449580"/>
                  </a:moveTo>
                  <a:lnTo>
                    <a:pt x="445858" y="449580"/>
                  </a:lnTo>
                  <a:lnTo>
                    <a:pt x="445858" y="491490"/>
                  </a:lnTo>
                  <a:lnTo>
                    <a:pt x="412470" y="497840"/>
                  </a:lnTo>
                  <a:lnTo>
                    <a:pt x="382734" y="500380"/>
                  </a:lnTo>
                  <a:lnTo>
                    <a:pt x="482993" y="500380"/>
                  </a:lnTo>
                  <a:lnTo>
                    <a:pt x="483184" y="496570"/>
                  </a:lnTo>
                  <a:lnTo>
                    <a:pt x="734567" y="496570"/>
                  </a:lnTo>
                  <a:lnTo>
                    <a:pt x="734567" y="474980"/>
                  </a:lnTo>
                  <a:lnTo>
                    <a:pt x="593166" y="474980"/>
                  </a:lnTo>
                  <a:lnTo>
                    <a:pt x="568987" y="473710"/>
                  </a:lnTo>
                  <a:lnTo>
                    <a:pt x="542594" y="471170"/>
                  </a:lnTo>
                  <a:lnTo>
                    <a:pt x="516935" y="466090"/>
                  </a:lnTo>
                  <a:lnTo>
                    <a:pt x="494957" y="455930"/>
                  </a:lnTo>
                  <a:lnTo>
                    <a:pt x="489077" y="454660"/>
                  </a:lnTo>
                  <a:lnTo>
                    <a:pt x="487108" y="452120"/>
                  </a:lnTo>
                  <a:lnTo>
                    <a:pt x="483184" y="449580"/>
                  </a:lnTo>
                  <a:close/>
                </a:path>
                <a:path w="734695" h="680719">
                  <a:moveTo>
                    <a:pt x="327774" y="414020"/>
                  </a:moveTo>
                  <a:lnTo>
                    <a:pt x="257302" y="414020"/>
                  </a:lnTo>
                  <a:lnTo>
                    <a:pt x="257302" y="449580"/>
                  </a:lnTo>
                  <a:lnTo>
                    <a:pt x="245210" y="457200"/>
                  </a:lnTo>
                  <a:lnTo>
                    <a:pt x="208203" y="468630"/>
                  </a:lnTo>
                  <a:lnTo>
                    <a:pt x="139453" y="474980"/>
                  </a:lnTo>
                  <a:lnTo>
                    <a:pt x="294627" y="474980"/>
                  </a:lnTo>
                  <a:lnTo>
                    <a:pt x="294627" y="448310"/>
                  </a:lnTo>
                  <a:lnTo>
                    <a:pt x="483184" y="448310"/>
                  </a:lnTo>
                  <a:lnTo>
                    <a:pt x="483184" y="416560"/>
                  </a:lnTo>
                  <a:lnTo>
                    <a:pt x="365340" y="416560"/>
                  </a:lnTo>
                  <a:lnTo>
                    <a:pt x="348487" y="415290"/>
                  </a:lnTo>
                  <a:lnTo>
                    <a:pt x="327774" y="414020"/>
                  </a:lnTo>
                  <a:close/>
                </a:path>
                <a:path w="734695" h="680719">
                  <a:moveTo>
                    <a:pt x="734567" y="414020"/>
                  </a:moveTo>
                  <a:lnTo>
                    <a:pt x="705129" y="414020"/>
                  </a:lnTo>
                  <a:lnTo>
                    <a:pt x="705674" y="429260"/>
                  </a:lnTo>
                  <a:lnTo>
                    <a:pt x="706110" y="439420"/>
                  </a:lnTo>
                  <a:lnTo>
                    <a:pt x="705129" y="447040"/>
                  </a:lnTo>
                  <a:lnTo>
                    <a:pt x="650133" y="469900"/>
                  </a:lnTo>
                  <a:lnTo>
                    <a:pt x="593166" y="474980"/>
                  </a:lnTo>
                  <a:lnTo>
                    <a:pt x="734567" y="474980"/>
                  </a:lnTo>
                  <a:lnTo>
                    <a:pt x="734567" y="414020"/>
                  </a:lnTo>
                  <a:close/>
                </a:path>
                <a:path w="734695" h="680719">
                  <a:moveTo>
                    <a:pt x="483184" y="448310"/>
                  </a:moveTo>
                  <a:lnTo>
                    <a:pt x="300507" y="448310"/>
                  </a:lnTo>
                  <a:lnTo>
                    <a:pt x="312305" y="452120"/>
                  </a:lnTo>
                  <a:lnTo>
                    <a:pt x="326034" y="452120"/>
                  </a:lnTo>
                  <a:lnTo>
                    <a:pt x="333921" y="454660"/>
                  </a:lnTo>
                  <a:lnTo>
                    <a:pt x="373195" y="457200"/>
                  </a:lnTo>
                  <a:lnTo>
                    <a:pt x="412470" y="454660"/>
                  </a:lnTo>
                  <a:lnTo>
                    <a:pt x="420173" y="453390"/>
                  </a:lnTo>
                  <a:lnTo>
                    <a:pt x="445858" y="449580"/>
                  </a:lnTo>
                  <a:lnTo>
                    <a:pt x="483184" y="449580"/>
                  </a:lnTo>
                  <a:lnTo>
                    <a:pt x="483184" y="448310"/>
                  </a:lnTo>
                  <a:close/>
                </a:path>
                <a:path w="734695" h="680719">
                  <a:moveTo>
                    <a:pt x="257302" y="414020"/>
                  </a:moveTo>
                  <a:lnTo>
                    <a:pt x="35356" y="414020"/>
                  </a:lnTo>
                  <a:lnTo>
                    <a:pt x="48186" y="416560"/>
                  </a:lnTo>
                  <a:lnTo>
                    <a:pt x="68746" y="422910"/>
                  </a:lnTo>
                  <a:lnTo>
                    <a:pt x="101091" y="427990"/>
                  </a:lnTo>
                  <a:lnTo>
                    <a:pt x="149275" y="431800"/>
                  </a:lnTo>
                  <a:lnTo>
                    <a:pt x="191258" y="429260"/>
                  </a:lnTo>
                  <a:lnTo>
                    <a:pt x="211422" y="425450"/>
                  </a:lnTo>
                  <a:lnTo>
                    <a:pt x="257302" y="414020"/>
                  </a:lnTo>
                  <a:close/>
                </a:path>
                <a:path w="734695" h="680719">
                  <a:moveTo>
                    <a:pt x="705129" y="414020"/>
                  </a:moveTo>
                  <a:lnTo>
                    <a:pt x="483184" y="414020"/>
                  </a:lnTo>
                  <a:lnTo>
                    <a:pt x="494535" y="416560"/>
                  </a:lnTo>
                  <a:lnTo>
                    <a:pt x="515094" y="422910"/>
                  </a:lnTo>
                  <a:lnTo>
                    <a:pt x="546704" y="427990"/>
                  </a:lnTo>
                  <a:lnTo>
                    <a:pt x="591210" y="431800"/>
                  </a:lnTo>
                  <a:lnTo>
                    <a:pt x="607076" y="430530"/>
                  </a:lnTo>
                  <a:lnTo>
                    <a:pt x="622392" y="430530"/>
                  </a:lnTo>
                  <a:lnTo>
                    <a:pt x="637341" y="427990"/>
                  </a:lnTo>
                  <a:lnTo>
                    <a:pt x="652106" y="426720"/>
                  </a:lnTo>
                  <a:lnTo>
                    <a:pt x="669230" y="424180"/>
                  </a:lnTo>
                  <a:lnTo>
                    <a:pt x="684509" y="420370"/>
                  </a:lnTo>
                  <a:lnTo>
                    <a:pt x="705129" y="414020"/>
                  </a:lnTo>
                  <a:close/>
                </a:path>
                <a:path w="734695" h="680719">
                  <a:moveTo>
                    <a:pt x="485152" y="365760"/>
                  </a:moveTo>
                  <a:lnTo>
                    <a:pt x="445858" y="365760"/>
                  </a:lnTo>
                  <a:lnTo>
                    <a:pt x="445858" y="407670"/>
                  </a:lnTo>
                  <a:lnTo>
                    <a:pt x="425264" y="412750"/>
                  </a:lnTo>
                  <a:lnTo>
                    <a:pt x="406328" y="415290"/>
                  </a:lnTo>
                  <a:lnTo>
                    <a:pt x="387028" y="416560"/>
                  </a:lnTo>
                  <a:lnTo>
                    <a:pt x="483184" y="416560"/>
                  </a:lnTo>
                  <a:lnTo>
                    <a:pt x="483184" y="414020"/>
                  </a:lnTo>
                  <a:lnTo>
                    <a:pt x="734567" y="414020"/>
                  </a:lnTo>
                  <a:lnTo>
                    <a:pt x="734567" y="392430"/>
                  </a:lnTo>
                  <a:lnTo>
                    <a:pt x="594153" y="392430"/>
                  </a:lnTo>
                  <a:lnTo>
                    <a:pt x="560212" y="389890"/>
                  </a:lnTo>
                  <a:lnTo>
                    <a:pt x="530326" y="384810"/>
                  </a:lnTo>
                  <a:lnTo>
                    <a:pt x="518292" y="382270"/>
                  </a:lnTo>
                  <a:lnTo>
                    <a:pt x="504786" y="378460"/>
                  </a:lnTo>
                  <a:lnTo>
                    <a:pt x="492757" y="372110"/>
                  </a:lnTo>
                  <a:lnTo>
                    <a:pt x="485152" y="365760"/>
                  </a:lnTo>
                  <a:close/>
                </a:path>
                <a:path w="734695" h="680719">
                  <a:moveTo>
                    <a:pt x="731159" y="342900"/>
                  </a:moveTo>
                  <a:lnTo>
                    <a:pt x="583361" y="342900"/>
                  </a:lnTo>
                  <a:lnTo>
                    <a:pt x="613403" y="344170"/>
                  </a:lnTo>
                  <a:lnTo>
                    <a:pt x="649892" y="346710"/>
                  </a:lnTo>
                  <a:lnTo>
                    <a:pt x="683068" y="354330"/>
                  </a:lnTo>
                  <a:lnTo>
                    <a:pt x="703173" y="365760"/>
                  </a:lnTo>
                  <a:lnTo>
                    <a:pt x="695554" y="373380"/>
                  </a:lnTo>
                  <a:lnTo>
                    <a:pt x="683520" y="378460"/>
                  </a:lnTo>
                  <a:lnTo>
                    <a:pt x="670019" y="382270"/>
                  </a:lnTo>
                  <a:lnTo>
                    <a:pt x="628099" y="391160"/>
                  </a:lnTo>
                  <a:lnTo>
                    <a:pt x="594153" y="392430"/>
                  </a:lnTo>
                  <a:lnTo>
                    <a:pt x="734567" y="392430"/>
                  </a:lnTo>
                  <a:lnTo>
                    <a:pt x="734567" y="346710"/>
                  </a:lnTo>
                  <a:lnTo>
                    <a:pt x="731159" y="342900"/>
                  </a:lnTo>
                  <a:close/>
                </a:path>
                <a:path w="734695" h="680719">
                  <a:moveTo>
                    <a:pt x="328002" y="330200"/>
                  </a:moveTo>
                  <a:lnTo>
                    <a:pt x="257302" y="330200"/>
                  </a:lnTo>
                  <a:lnTo>
                    <a:pt x="257302" y="365760"/>
                  </a:lnTo>
                  <a:lnTo>
                    <a:pt x="216486" y="383540"/>
                  </a:lnTo>
                  <a:lnTo>
                    <a:pt x="164987" y="391160"/>
                  </a:lnTo>
                  <a:lnTo>
                    <a:pt x="294627" y="391160"/>
                  </a:lnTo>
                  <a:lnTo>
                    <a:pt x="294627" y="364490"/>
                  </a:lnTo>
                  <a:lnTo>
                    <a:pt x="487277" y="364490"/>
                  </a:lnTo>
                  <a:lnTo>
                    <a:pt x="502149" y="355600"/>
                  </a:lnTo>
                  <a:lnTo>
                    <a:pt x="529832" y="347980"/>
                  </a:lnTo>
                  <a:lnTo>
                    <a:pt x="559728" y="344170"/>
                  </a:lnTo>
                  <a:lnTo>
                    <a:pt x="583361" y="342900"/>
                  </a:lnTo>
                  <a:lnTo>
                    <a:pt x="731159" y="342900"/>
                  </a:lnTo>
                  <a:lnTo>
                    <a:pt x="722069" y="332740"/>
                  </a:lnTo>
                  <a:lnTo>
                    <a:pt x="357473" y="332740"/>
                  </a:lnTo>
                  <a:lnTo>
                    <a:pt x="343841" y="331470"/>
                  </a:lnTo>
                  <a:lnTo>
                    <a:pt x="328002" y="330200"/>
                  </a:lnTo>
                  <a:close/>
                </a:path>
                <a:path w="734695" h="680719">
                  <a:moveTo>
                    <a:pt x="487277" y="364490"/>
                  </a:moveTo>
                  <a:lnTo>
                    <a:pt x="294627" y="364490"/>
                  </a:lnTo>
                  <a:lnTo>
                    <a:pt x="323568" y="369570"/>
                  </a:lnTo>
                  <a:lnTo>
                    <a:pt x="353795" y="372110"/>
                  </a:lnTo>
                  <a:lnTo>
                    <a:pt x="384390" y="372110"/>
                  </a:lnTo>
                  <a:lnTo>
                    <a:pt x="414439" y="370840"/>
                  </a:lnTo>
                  <a:lnTo>
                    <a:pt x="445858" y="365760"/>
                  </a:lnTo>
                  <a:lnTo>
                    <a:pt x="485152" y="365760"/>
                  </a:lnTo>
                  <a:lnTo>
                    <a:pt x="487277" y="364490"/>
                  </a:lnTo>
                  <a:close/>
                </a:path>
                <a:path w="734695" h="680719">
                  <a:moveTo>
                    <a:pt x="257302" y="330200"/>
                  </a:moveTo>
                  <a:lnTo>
                    <a:pt x="35356" y="330200"/>
                  </a:lnTo>
                  <a:lnTo>
                    <a:pt x="66540" y="340360"/>
                  </a:lnTo>
                  <a:lnTo>
                    <a:pt x="100266" y="346710"/>
                  </a:lnTo>
                  <a:lnTo>
                    <a:pt x="155168" y="349250"/>
                  </a:lnTo>
                  <a:lnTo>
                    <a:pt x="169563" y="349250"/>
                  </a:lnTo>
                  <a:lnTo>
                    <a:pt x="183403" y="347980"/>
                  </a:lnTo>
                  <a:lnTo>
                    <a:pt x="210172" y="342900"/>
                  </a:lnTo>
                  <a:lnTo>
                    <a:pt x="216052" y="342900"/>
                  </a:lnTo>
                  <a:lnTo>
                    <a:pt x="227838" y="339090"/>
                  </a:lnTo>
                  <a:lnTo>
                    <a:pt x="233730" y="336550"/>
                  </a:lnTo>
                  <a:lnTo>
                    <a:pt x="257302" y="330200"/>
                  </a:lnTo>
                  <a:close/>
                </a:path>
                <a:path w="734695" h="680719">
                  <a:moveTo>
                    <a:pt x="524421" y="271780"/>
                  </a:moveTo>
                  <a:lnTo>
                    <a:pt x="487108" y="271780"/>
                  </a:lnTo>
                  <a:lnTo>
                    <a:pt x="487108" y="307340"/>
                  </a:lnTo>
                  <a:lnTo>
                    <a:pt x="466758" y="318770"/>
                  </a:lnTo>
                  <a:lnTo>
                    <a:pt x="442174" y="326390"/>
                  </a:lnTo>
                  <a:lnTo>
                    <a:pt x="415015" y="331470"/>
                  </a:lnTo>
                  <a:lnTo>
                    <a:pt x="386943" y="332740"/>
                  </a:lnTo>
                  <a:lnTo>
                    <a:pt x="722069" y="332740"/>
                  </a:lnTo>
                  <a:lnTo>
                    <a:pt x="704851" y="322580"/>
                  </a:lnTo>
                  <a:lnTo>
                    <a:pt x="687451" y="316230"/>
                  </a:lnTo>
                  <a:lnTo>
                    <a:pt x="653348" y="307340"/>
                  </a:lnTo>
                  <a:lnTo>
                    <a:pt x="524421" y="307340"/>
                  </a:lnTo>
                  <a:lnTo>
                    <a:pt x="524421" y="271780"/>
                  </a:lnTo>
                  <a:close/>
                </a:path>
                <a:path w="734695" h="680719">
                  <a:moveTo>
                    <a:pt x="524421" y="259080"/>
                  </a:moveTo>
                  <a:lnTo>
                    <a:pt x="158515" y="259080"/>
                  </a:lnTo>
                  <a:lnTo>
                    <a:pt x="192215" y="261620"/>
                  </a:lnTo>
                  <a:lnTo>
                    <a:pt x="210172" y="265430"/>
                  </a:lnTo>
                  <a:lnTo>
                    <a:pt x="230759" y="270510"/>
                  </a:lnTo>
                  <a:lnTo>
                    <a:pt x="242327" y="274320"/>
                  </a:lnTo>
                  <a:lnTo>
                    <a:pt x="249111" y="279400"/>
                  </a:lnTo>
                  <a:lnTo>
                    <a:pt x="255346" y="281940"/>
                  </a:lnTo>
                  <a:lnTo>
                    <a:pt x="214096" y="300990"/>
                  </a:lnTo>
                  <a:lnTo>
                    <a:pt x="135528" y="308610"/>
                  </a:lnTo>
                  <a:lnTo>
                    <a:pt x="294627" y="308610"/>
                  </a:lnTo>
                  <a:lnTo>
                    <a:pt x="294627" y="281940"/>
                  </a:lnTo>
                  <a:lnTo>
                    <a:pt x="451012" y="281940"/>
                  </a:lnTo>
                  <a:lnTo>
                    <a:pt x="475310" y="274320"/>
                  </a:lnTo>
                  <a:lnTo>
                    <a:pt x="479259" y="274320"/>
                  </a:lnTo>
                  <a:lnTo>
                    <a:pt x="481228" y="271780"/>
                  </a:lnTo>
                  <a:lnTo>
                    <a:pt x="524421" y="271780"/>
                  </a:lnTo>
                  <a:lnTo>
                    <a:pt x="524421" y="259080"/>
                  </a:lnTo>
                  <a:close/>
                </a:path>
                <a:path w="734695" h="680719">
                  <a:moveTo>
                    <a:pt x="575585" y="300990"/>
                  </a:moveTo>
                  <a:lnTo>
                    <a:pt x="538175" y="306070"/>
                  </a:lnTo>
                  <a:lnTo>
                    <a:pt x="532295" y="307340"/>
                  </a:lnTo>
                  <a:lnTo>
                    <a:pt x="653348" y="307340"/>
                  </a:lnTo>
                  <a:lnTo>
                    <a:pt x="615018" y="302260"/>
                  </a:lnTo>
                  <a:lnTo>
                    <a:pt x="575585" y="300990"/>
                  </a:lnTo>
                  <a:close/>
                </a:path>
                <a:path w="734695" h="680719">
                  <a:moveTo>
                    <a:pt x="451012" y="281940"/>
                  </a:moveTo>
                  <a:lnTo>
                    <a:pt x="294627" y="281940"/>
                  </a:lnTo>
                  <a:lnTo>
                    <a:pt x="328002" y="287020"/>
                  </a:lnTo>
                  <a:lnTo>
                    <a:pt x="362628" y="289560"/>
                  </a:lnTo>
                  <a:lnTo>
                    <a:pt x="403142" y="289560"/>
                  </a:lnTo>
                  <a:lnTo>
                    <a:pt x="442913" y="284480"/>
                  </a:lnTo>
                  <a:lnTo>
                    <a:pt x="451012" y="281940"/>
                  </a:lnTo>
                  <a:close/>
                </a:path>
                <a:path w="734695" h="680719">
                  <a:moveTo>
                    <a:pt x="524421" y="187960"/>
                  </a:moveTo>
                  <a:lnTo>
                    <a:pt x="487108" y="187960"/>
                  </a:lnTo>
                  <a:lnTo>
                    <a:pt x="487108" y="223520"/>
                  </a:lnTo>
                  <a:lnTo>
                    <a:pt x="481494" y="228600"/>
                  </a:lnTo>
                  <a:lnTo>
                    <a:pt x="476061" y="231140"/>
                  </a:lnTo>
                  <a:lnTo>
                    <a:pt x="470258" y="234950"/>
                  </a:lnTo>
                  <a:lnTo>
                    <a:pt x="441723" y="242570"/>
                  </a:lnTo>
                  <a:lnTo>
                    <a:pt x="420089" y="246380"/>
                  </a:lnTo>
                  <a:lnTo>
                    <a:pt x="375145" y="251460"/>
                  </a:lnTo>
                  <a:lnTo>
                    <a:pt x="524421" y="251460"/>
                  </a:lnTo>
                  <a:lnTo>
                    <a:pt x="524421" y="187960"/>
                  </a:lnTo>
                  <a:close/>
                </a:path>
                <a:path w="734695" h="680719">
                  <a:moveTo>
                    <a:pt x="422288" y="0"/>
                  </a:moveTo>
                  <a:lnTo>
                    <a:pt x="321157" y="0"/>
                  </a:lnTo>
                  <a:lnTo>
                    <a:pt x="285883" y="6350"/>
                  </a:lnTo>
                  <a:lnTo>
                    <a:pt x="247484" y="22860"/>
                  </a:lnTo>
                  <a:lnTo>
                    <a:pt x="227838" y="52070"/>
                  </a:lnTo>
                  <a:lnTo>
                    <a:pt x="227838" y="228600"/>
                  </a:lnTo>
                  <a:lnTo>
                    <a:pt x="271442" y="228600"/>
                  </a:lnTo>
                  <a:lnTo>
                    <a:pt x="265163" y="223520"/>
                  </a:lnTo>
                  <a:lnTo>
                    <a:pt x="265163" y="187960"/>
                  </a:lnTo>
                  <a:lnTo>
                    <a:pt x="524421" y="187960"/>
                  </a:lnTo>
                  <a:lnTo>
                    <a:pt x="524421" y="167640"/>
                  </a:lnTo>
                  <a:lnTo>
                    <a:pt x="375145" y="167640"/>
                  </a:lnTo>
                  <a:lnTo>
                    <a:pt x="336848" y="165100"/>
                  </a:lnTo>
                  <a:lnTo>
                    <a:pt x="316595" y="161290"/>
                  </a:lnTo>
                  <a:lnTo>
                    <a:pt x="298551" y="158750"/>
                  </a:lnTo>
                  <a:lnTo>
                    <a:pt x="275107" y="149860"/>
                  </a:lnTo>
                  <a:lnTo>
                    <a:pt x="265655" y="140970"/>
                  </a:lnTo>
                  <a:lnTo>
                    <a:pt x="264304" y="127000"/>
                  </a:lnTo>
                  <a:lnTo>
                    <a:pt x="265163" y="104140"/>
                  </a:lnTo>
                  <a:lnTo>
                    <a:pt x="524421" y="104140"/>
                  </a:lnTo>
                  <a:lnTo>
                    <a:pt x="524421" y="83820"/>
                  </a:lnTo>
                  <a:lnTo>
                    <a:pt x="369265" y="83820"/>
                  </a:lnTo>
                  <a:lnTo>
                    <a:pt x="347536" y="82550"/>
                  </a:lnTo>
                  <a:lnTo>
                    <a:pt x="326545" y="80010"/>
                  </a:lnTo>
                  <a:lnTo>
                    <a:pt x="306293" y="76200"/>
                  </a:lnTo>
                  <a:lnTo>
                    <a:pt x="286778" y="71120"/>
                  </a:lnTo>
                  <a:lnTo>
                    <a:pt x="276936" y="66040"/>
                  </a:lnTo>
                  <a:lnTo>
                    <a:pt x="271056" y="64770"/>
                  </a:lnTo>
                  <a:lnTo>
                    <a:pt x="265163" y="58420"/>
                  </a:lnTo>
                  <a:lnTo>
                    <a:pt x="273011" y="54610"/>
                  </a:lnTo>
                  <a:lnTo>
                    <a:pt x="276936" y="49530"/>
                  </a:lnTo>
                  <a:lnTo>
                    <a:pt x="284810" y="48260"/>
                  </a:lnTo>
                  <a:lnTo>
                    <a:pt x="292658" y="43180"/>
                  </a:lnTo>
                  <a:lnTo>
                    <a:pt x="300507" y="43180"/>
                  </a:lnTo>
                  <a:lnTo>
                    <a:pt x="308381" y="41910"/>
                  </a:lnTo>
                  <a:lnTo>
                    <a:pt x="339743" y="35560"/>
                  </a:lnTo>
                  <a:lnTo>
                    <a:pt x="375158" y="34290"/>
                  </a:lnTo>
                  <a:lnTo>
                    <a:pt x="513075" y="34290"/>
                  </a:lnTo>
                  <a:lnTo>
                    <a:pt x="509443" y="29210"/>
                  </a:lnTo>
                  <a:lnTo>
                    <a:pt x="493758" y="17780"/>
                  </a:lnTo>
                  <a:lnTo>
                    <a:pt x="475310" y="10160"/>
                  </a:lnTo>
                  <a:lnTo>
                    <a:pt x="434083" y="1270"/>
                  </a:lnTo>
                  <a:lnTo>
                    <a:pt x="422288" y="0"/>
                  </a:lnTo>
                  <a:close/>
                </a:path>
                <a:path w="734695" h="680719">
                  <a:moveTo>
                    <a:pt x="481228" y="187960"/>
                  </a:moveTo>
                  <a:lnTo>
                    <a:pt x="265163" y="187960"/>
                  </a:lnTo>
                  <a:lnTo>
                    <a:pt x="273660" y="190500"/>
                  </a:lnTo>
                  <a:lnTo>
                    <a:pt x="293606" y="196850"/>
                  </a:lnTo>
                  <a:lnTo>
                    <a:pt x="314261" y="203200"/>
                  </a:lnTo>
                  <a:lnTo>
                    <a:pt x="352658" y="207010"/>
                  </a:lnTo>
                  <a:lnTo>
                    <a:pt x="394546" y="207010"/>
                  </a:lnTo>
                  <a:lnTo>
                    <a:pt x="436064" y="201930"/>
                  </a:lnTo>
                  <a:lnTo>
                    <a:pt x="473354" y="191770"/>
                  </a:lnTo>
                  <a:lnTo>
                    <a:pt x="481228" y="187960"/>
                  </a:lnTo>
                  <a:close/>
                </a:path>
                <a:path w="734695" h="680719">
                  <a:moveTo>
                    <a:pt x="524421" y="104140"/>
                  </a:moveTo>
                  <a:lnTo>
                    <a:pt x="487108" y="104140"/>
                  </a:lnTo>
                  <a:lnTo>
                    <a:pt x="487237" y="111760"/>
                  </a:lnTo>
                  <a:lnTo>
                    <a:pt x="487356" y="129540"/>
                  </a:lnTo>
                  <a:lnTo>
                    <a:pt x="431369" y="162560"/>
                  </a:lnTo>
                  <a:lnTo>
                    <a:pt x="375145" y="167640"/>
                  </a:lnTo>
                  <a:lnTo>
                    <a:pt x="524421" y="167640"/>
                  </a:lnTo>
                  <a:lnTo>
                    <a:pt x="524421" y="104140"/>
                  </a:lnTo>
                  <a:close/>
                </a:path>
                <a:path w="734695" h="680719">
                  <a:moveTo>
                    <a:pt x="390925" y="123190"/>
                  </a:moveTo>
                  <a:lnTo>
                    <a:pt x="359448" y="123190"/>
                  </a:lnTo>
                  <a:lnTo>
                    <a:pt x="375337" y="124460"/>
                  </a:lnTo>
                  <a:lnTo>
                    <a:pt x="383497" y="124460"/>
                  </a:lnTo>
                  <a:lnTo>
                    <a:pt x="390925" y="123190"/>
                  </a:lnTo>
                  <a:close/>
                </a:path>
                <a:path w="734695" h="680719">
                  <a:moveTo>
                    <a:pt x="487108" y="104140"/>
                  </a:moveTo>
                  <a:lnTo>
                    <a:pt x="265163" y="104140"/>
                  </a:lnTo>
                  <a:lnTo>
                    <a:pt x="282105" y="111760"/>
                  </a:lnTo>
                  <a:lnTo>
                    <a:pt x="301990" y="116840"/>
                  </a:lnTo>
                  <a:lnTo>
                    <a:pt x="322613" y="120650"/>
                  </a:lnTo>
                  <a:lnTo>
                    <a:pt x="341769" y="123190"/>
                  </a:lnTo>
                  <a:lnTo>
                    <a:pt x="412260" y="123190"/>
                  </a:lnTo>
                  <a:lnTo>
                    <a:pt x="462059" y="113030"/>
                  </a:lnTo>
                  <a:lnTo>
                    <a:pt x="487108" y="104140"/>
                  </a:lnTo>
                  <a:close/>
                </a:path>
                <a:path w="734695" h="680719">
                  <a:moveTo>
                    <a:pt x="513075" y="34290"/>
                  </a:moveTo>
                  <a:lnTo>
                    <a:pt x="375158" y="34290"/>
                  </a:lnTo>
                  <a:lnTo>
                    <a:pt x="410572" y="36830"/>
                  </a:lnTo>
                  <a:lnTo>
                    <a:pt x="441934" y="41910"/>
                  </a:lnTo>
                  <a:lnTo>
                    <a:pt x="455313" y="44450"/>
                  </a:lnTo>
                  <a:lnTo>
                    <a:pt x="465010" y="46990"/>
                  </a:lnTo>
                  <a:lnTo>
                    <a:pt x="485152" y="58420"/>
                  </a:lnTo>
                  <a:lnTo>
                    <a:pt x="464827" y="72390"/>
                  </a:lnTo>
                  <a:lnTo>
                    <a:pt x="431619" y="80010"/>
                  </a:lnTo>
                  <a:lnTo>
                    <a:pt x="396205" y="82550"/>
                  </a:lnTo>
                  <a:lnTo>
                    <a:pt x="369265" y="83820"/>
                  </a:lnTo>
                  <a:lnTo>
                    <a:pt x="524421" y="83820"/>
                  </a:lnTo>
                  <a:lnTo>
                    <a:pt x="524421" y="64770"/>
                  </a:lnTo>
                  <a:lnTo>
                    <a:pt x="520339" y="44450"/>
                  </a:lnTo>
                  <a:lnTo>
                    <a:pt x="513075" y="3429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245473" y="2323160"/>
              <a:ext cx="1192352" cy="2441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734167" y="2305558"/>
              <a:ext cx="1077328" cy="2438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05246" y="2220214"/>
              <a:ext cx="1297813" cy="2743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67958" y="2494229"/>
              <a:ext cx="571500" cy="2746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76717" y="2310130"/>
              <a:ext cx="1137920" cy="2743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068558" y="5039233"/>
              <a:ext cx="353568" cy="41452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72440" y="3179063"/>
            <a:ext cx="2685542" cy="485140"/>
            <a:chOff x="472440" y="3179063"/>
            <a:chExt cx="2685542" cy="485140"/>
          </a:xfrm>
        </p:grpSpPr>
        <p:sp>
          <p:nvSpPr>
            <p:cNvPr id="47" name="object 47"/>
            <p:cNvSpPr/>
            <p:nvPr/>
          </p:nvSpPr>
          <p:spPr>
            <a:xfrm>
              <a:off x="472440" y="3179063"/>
              <a:ext cx="1929764" cy="485140"/>
            </a:xfrm>
            <a:custGeom>
              <a:avLst/>
              <a:gdLst/>
              <a:ahLst/>
              <a:cxnLst/>
              <a:rect l="l" t="t" r="r" b="b"/>
              <a:pathLst>
                <a:path w="1929764" h="485139">
                  <a:moveTo>
                    <a:pt x="1848612" y="0"/>
                  </a:moveTo>
                  <a:lnTo>
                    <a:pt x="80774" y="0"/>
                  </a:lnTo>
                  <a:lnTo>
                    <a:pt x="49329" y="6351"/>
                  </a:lnTo>
                  <a:lnTo>
                    <a:pt x="23655" y="23669"/>
                  </a:lnTo>
                  <a:lnTo>
                    <a:pt x="6346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46" y="435286"/>
                  </a:lnTo>
                  <a:lnTo>
                    <a:pt x="23655" y="460962"/>
                  </a:lnTo>
                  <a:lnTo>
                    <a:pt x="49329" y="478280"/>
                  </a:lnTo>
                  <a:lnTo>
                    <a:pt x="80774" y="484632"/>
                  </a:lnTo>
                  <a:lnTo>
                    <a:pt x="1848612" y="484632"/>
                  </a:lnTo>
                  <a:lnTo>
                    <a:pt x="1880038" y="478280"/>
                  </a:lnTo>
                  <a:lnTo>
                    <a:pt x="1905714" y="460962"/>
                  </a:lnTo>
                  <a:lnTo>
                    <a:pt x="1923032" y="435286"/>
                  </a:lnTo>
                  <a:lnTo>
                    <a:pt x="1929384" y="403860"/>
                  </a:lnTo>
                  <a:lnTo>
                    <a:pt x="1929384" y="80772"/>
                  </a:lnTo>
                  <a:lnTo>
                    <a:pt x="1923032" y="49345"/>
                  </a:lnTo>
                  <a:lnTo>
                    <a:pt x="1905714" y="23669"/>
                  </a:lnTo>
                  <a:lnTo>
                    <a:pt x="1880038" y="6351"/>
                  </a:lnTo>
                  <a:lnTo>
                    <a:pt x="18486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2440" y="3179063"/>
              <a:ext cx="1929764" cy="485140"/>
            </a:xfrm>
            <a:custGeom>
              <a:avLst/>
              <a:gdLst/>
              <a:ahLst/>
              <a:cxnLst/>
              <a:rect l="l" t="t" r="r" b="b"/>
              <a:pathLst>
                <a:path w="1929764" h="485139">
                  <a:moveTo>
                    <a:pt x="0" y="80772"/>
                  </a:moveTo>
                  <a:lnTo>
                    <a:pt x="6346" y="49345"/>
                  </a:lnTo>
                  <a:lnTo>
                    <a:pt x="23655" y="23669"/>
                  </a:lnTo>
                  <a:lnTo>
                    <a:pt x="49329" y="6351"/>
                  </a:lnTo>
                  <a:lnTo>
                    <a:pt x="80774" y="0"/>
                  </a:lnTo>
                  <a:lnTo>
                    <a:pt x="1848612" y="0"/>
                  </a:lnTo>
                  <a:lnTo>
                    <a:pt x="1880038" y="6351"/>
                  </a:lnTo>
                  <a:lnTo>
                    <a:pt x="1905714" y="23669"/>
                  </a:lnTo>
                  <a:lnTo>
                    <a:pt x="1923032" y="49345"/>
                  </a:lnTo>
                  <a:lnTo>
                    <a:pt x="1929384" y="80772"/>
                  </a:lnTo>
                  <a:lnTo>
                    <a:pt x="1929384" y="403860"/>
                  </a:lnTo>
                  <a:lnTo>
                    <a:pt x="1923032" y="435286"/>
                  </a:lnTo>
                  <a:lnTo>
                    <a:pt x="1905714" y="460962"/>
                  </a:lnTo>
                  <a:lnTo>
                    <a:pt x="1880038" y="478280"/>
                  </a:lnTo>
                  <a:lnTo>
                    <a:pt x="1848612" y="484632"/>
                  </a:lnTo>
                  <a:lnTo>
                    <a:pt x="80774" y="484632"/>
                  </a:lnTo>
                  <a:lnTo>
                    <a:pt x="49329" y="478280"/>
                  </a:lnTo>
                  <a:lnTo>
                    <a:pt x="23655" y="460962"/>
                  </a:lnTo>
                  <a:lnTo>
                    <a:pt x="6346" y="435286"/>
                  </a:lnTo>
                  <a:lnTo>
                    <a:pt x="0" y="403860"/>
                  </a:lnTo>
                  <a:lnTo>
                    <a:pt x="0" y="80772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35352" y="3179063"/>
              <a:ext cx="722630" cy="469900"/>
            </a:xfrm>
            <a:custGeom>
              <a:avLst/>
              <a:gdLst/>
              <a:ahLst/>
              <a:cxnLst/>
              <a:rect l="l" t="t" r="r" b="b"/>
              <a:pathLst>
                <a:path w="722630" h="469900">
                  <a:moveTo>
                    <a:pt x="644144" y="0"/>
                  </a:moveTo>
                  <a:lnTo>
                    <a:pt x="78232" y="0"/>
                  </a:lnTo>
                  <a:lnTo>
                    <a:pt x="47791" y="6151"/>
                  </a:lnTo>
                  <a:lnTo>
                    <a:pt x="22923" y="22923"/>
                  </a:lnTo>
                  <a:lnTo>
                    <a:pt x="6151" y="47791"/>
                  </a:lnTo>
                  <a:lnTo>
                    <a:pt x="0" y="78232"/>
                  </a:lnTo>
                  <a:lnTo>
                    <a:pt x="0" y="391160"/>
                  </a:lnTo>
                  <a:lnTo>
                    <a:pt x="6151" y="421600"/>
                  </a:lnTo>
                  <a:lnTo>
                    <a:pt x="22923" y="446468"/>
                  </a:lnTo>
                  <a:lnTo>
                    <a:pt x="47791" y="463240"/>
                  </a:lnTo>
                  <a:lnTo>
                    <a:pt x="78232" y="469392"/>
                  </a:lnTo>
                  <a:lnTo>
                    <a:pt x="644144" y="469392"/>
                  </a:lnTo>
                  <a:lnTo>
                    <a:pt x="674584" y="463240"/>
                  </a:lnTo>
                  <a:lnTo>
                    <a:pt x="699452" y="446468"/>
                  </a:lnTo>
                  <a:lnTo>
                    <a:pt x="716224" y="421600"/>
                  </a:lnTo>
                  <a:lnTo>
                    <a:pt x="722376" y="391160"/>
                  </a:lnTo>
                  <a:lnTo>
                    <a:pt x="722376" y="78232"/>
                  </a:lnTo>
                  <a:lnTo>
                    <a:pt x="716224" y="47791"/>
                  </a:lnTo>
                  <a:lnTo>
                    <a:pt x="699452" y="22923"/>
                  </a:lnTo>
                  <a:lnTo>
                    <a:pt x="674584" y="6151"/>
                  </a:lnTo>
                  <a:lnTo>
                    <a:pt x="644144" y="0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35352" y="3179063"/>
              <a:ext cx="722630" cy="469900"/>
            </a:xfrm>
            <a:custGeom>
              <a:avLst/>
              <a:gdLst/>
              <a:ahLst/>
              <a:cxnLst/>
              <a:rect l="l" t="t" r="r" b="b"/>
              <a:pathLst>
                <a:path w="722630" h="469900">
                  <a:moveTo>
                    <a:pt x="0" y="78232"/>
                  </a:moveTo>
                  <a:lnTo>
                    <a:pt x="6151" y="47791"/>
                  </a:lnTo>
                  <a:lnTo>
                    <a:pt x="22923" y="22923"/>
                  </a:lnTo>
                  <a:lnTo>
                    <a:pt x="47791" y="6151"/>
                  </a:lnTo>
                  <a:lnTo>
                    <a:pt x="78232" y="0"/>
                  </a:lnTo>
                  <a:lnTo>
                    <a:pt x="644144" y="0"/>
                  </a:lnTo>
                  <a:lnTo>
                    <a:pt x="674584" y="6151"/>
                  </a:lnTo>
                  <a:lnTo>
                    <a:pt x="699452" y="22923"/>
                  </a:lnTo>
                  <a:lnTo>
                    <a:pt x="716224" y="47791"/>
                  </a:lnTo>
                  <a:lnTo>
                    <a:pt x="722376" y="78232"/>
                  </a:lnTo>
                  <a:lnTo>
                    <a:pt x="722376" y="391160"/>
                  </a:lnTo>
                  <a:lnTo>
                    <a:pt x="716224" y="421600"/>
                  </a:lnTo>
                  <a:lnTo>
                    <a:pt x="699452" y="446468"/>
                  </a:lnTo>
                  <a:lnTo>
                    <a:pt x="674584" y="463240"/>
                  </a:lnTo>
                  <a:lnTo>
                    <a:pt x="644144" y="469392"/>
                  </a:lnTo>
                  <a:lnTo>
                    <a:pt x="78232" y="469392"/>
                  </a:lnTo>
                  <a:lnTo>
                    <a:pt x="47791" y="463240"/>
                  </a:lnTo>
                  <a:lnTo>
                    <a:pt x="22923" y="446468"/>
                  </a:lnTo>
                  <a:lnTo>
                    <a:pt x="6151" y="421600"/>
                  </a:lnTo>
                  <a:lnTo>
                    <a:pt x="0" y="391160"/>
                  </a:lnTo>
                  <a:lnTo>
                    <a:pt x="0" y="78232"/>
                  </a:lnTo>
                  <a:close/>
                </a:path>
              </a:pathLst>
            </a:custGeom>
            <a:ln w="12192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565145" y="3285693"/>
              <a:ext cx="188975" cy="2593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702305" y="3285693"/>
              <a:ext cx="312927" cy="25938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937001" y="3291789"/>
              <a:ext cx="189585" cy="1709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466471" y="3936913"/>
            <a:ext cx="2685542" cy="485140"/>
            <a:chOff x="472440" y="4492751"/>
            <a:chExt cx="2685542" cy="485140"/>
          </a:xfrm>
        </p:grpSpPr>
        <p:sp>
          <p:nvSpPr>
            <p:cNvPr id="67" name="object 67"/>
            <p:cNvSpPr/>
            <p:nvPr/>
          </p:nvSpPr>
          <p:spPr>
            <a:xfrm>
              <a:off x="472440" y="4492751"/>
              <a:ext cx="1929764" cy="485140"/>
            </a:xfrm>
            <a:custGeom>
              <a:avLst/>
              <a:gdLst/>
              <a:ahLst/>
              <a:cxnLst/>
              <a:rect l="l" t="t" r="r" b="b"/>
              <a:pathLst>
                <a:path w="1929764" h="485139">
                  <a:moveTo>
                    <a:pt x="1848612" y="0"/>
                  </a:moveTo>
                  <a:lnTo>
                    <a:pt x="80774" y="0"/>
                  </a:lnTo>
                  <a:lnTo>
                    <a:pt x="49329" y="6351"/>
                  </a:lnTo>
                  <a:lnTo>
                    <a:pt x="23655" y="23669"/>
                  </a:lnTo>
                  <a:lnTo>
                    <a:pt x="6346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46" y="435286"/>
                  </a:lnTo>
                  <a:lnTo>
                    <a:pt x="23655" y="460962"/>
                  </a:lnTo>
                  <a:lnTo>
                    <a:pt x="49329" y="478280"/>
                  </a:lnTo>
                  <a:lnTo>
                    <a:pt x="80774" y="484632"/>
                  </a:lnTo>
                  <a:lnTo>
                    <a:pt x="1848612" y="484632"/>
                  </a:lnTo>
                  <a:lnTo>
                    <a:pt x="1880038" y="478280"/>
                  </a:lnTo>
                  <a:lnTo>
                    <a:pt x="1905714" y="460962"/>
                  </a:lnTo>
                  <a:lnTo>
                    <a:pt x="1923032" y="435286"/>
                  </a:lnTo>
                  <a:lnTo>
                    <a:pt x="1929384" y="403860"/>
                  </a:lnTo>
                  <a:lnTo>
                    <a:pt x="1929384" y="80772"/>
                  </a:lnTo>
                  <a:lnTo>
                    <a:pt x="1923032" y="49345"/>
                  </a:lnTo>
                  <a:lnTo>
                    <a:pt x="1905714" y="23669"/>
                  </a:lnTo>
                  <a:lnTo>
                    <a:pt x="1880038" y="6351"/>
                  </a:lnTo>
                  <a:lnTo>
                    <a:pt x="18486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72440" y="4492751"/>
              <a:ext cx="1929764" cy="485140"/>
            </a:xfrm>
            <a:custGeom>
              <a:avLst/>
              <a:gdLst/>
              <a:ahLst/>
              <a:cxnLst/>
              <a:rect l="l" t="t" r="r" b="b"/>
              <a:pathLst>
                <a:path w="1929764" h="485139">
                  <a:moveTo>
                    <a:pt x="0" y="80772"/>
                  </a:moveTo>
                  <a:lnTo>
                    <a:pt x="6346" y="49345"/>
                  </a:lnTo>
                  <a:lnTo>
                    <a:pt x="23655" y="23669"/>
                  </a:lnTo>
                  <a:lnTo>
                    <a:pt x="49329" y="6351"/>
                  </a:lnTo>
                  <a:lnTo>
                    <a:pt x="80774" y="0"/>
                  </a:lnTo>
                  <a:lnTo>
                    <a:pt x="1848612" y="0"/>
                  </a:lnTo>
                  <a:lnTo>
                    <a:pt x="1880038" y="6351"/>
                  </a:lnTo>
                  <a:lnTo>
                    <a:pt x="1905714" y="23669"/>
                  </a:lnTo>
                  <a:lnTo>
                    <a:pt x="1923032" y="49345"/>
                  </a:lnTo>
                  <a:lnTo>
                    <a:pt x="1929384" y="80772"/>
                  </a:lnTo>
                  <a:lnTo>
                    <a:pt x="1929384" y="403860"/>
                  </a:lnTo>
                  <a:lnTo>
                    <a:pt x="1923032" y="435286"/>
                  </a:lnTo>
                  <a:lnTo>
                    <a:pt x="1905714" y="460962"/>
                  </a:lnTo>
                  <a:lnTo>
                    <a:pt x="1880038" y="478280"/>
                  </a:lnTo>
                  <a:lnTo>
                    <a:pt x="1848612" y="484632"/>
                  </a:lnTo>
                  <a:lnTo>
                    <a:pt x="80774" y="484632"/>
                  </a:lnTo>
                  <a:lnTo>
                    <a:pt x="49329" y="478280"/>
                  </a:lnTo>
                  <a:lnTo>
                    <a:pt x="23655" y="460962"/>
                  </a:lnTo>
                  <a:lnTo>
                    <a:pt x="6346" y="435286"/>
                  </a:lnTo>
                  <a:lnTo>
                    <a:pt x="0" y="403860"/>
                  </a:lnTo>
                  <a:lnTo>
                    <a:pt x="0" y="80772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435352" y="4492751"/>
              <a:ext cx="722630" cy="469900"/>
            </a:xfrm>
            <a:custGeom>
              <a:avLst/>
              <a:gdLst/>
              <a:ahLst/>
              <a:cxnLst/>
              <a:rect l="l" t="t" r="r" b="b"/>
              <a:pathLst>
                <a:path w="722630" h="469900">
                  <a:moveTo>
                    <a:pt x="644144" y="0"/>
                  </a:moveTo>
                  <a:lnTo>
                    <a:pt x="78232" y="0"/>
                  </a:lnTo>
                  <a:lnTo>
                    <a:pt x="47791" y="6151"/>
                  </a:lnTo>
                  <a:lnTo>
                    <a:pt x="22923" y="22923"/>
                  </a:lnTo>
                  <a:lnTo>
                    <a:pt x="6151" y="47791"/>
                  </a:lnTo>
                  <a:lnTo>
                    <a:pt x="0" y="78232"/>
                  </a:lnTo>
                  <a:lnTo>
                    <a:pt x="0" y="391160"/>
                  </a:lnTo>
                  <a:lnTo>
                    <a:pt x="6151" y="421600"/>
                  </a:lnTo>
                  <a:lnTo>
                    <a:pt x="22923" y="446468"/>
                  </a:lnTo>
                  <a:lnTo>
                    <a:pt x="47791" y="463240"/>
                  </a:lnTo>
                  <a:lnTo>
                    <a:pt x="78232" y="469392"/>
                  </a:lnTo>
                  <a:lnTo>
                    <a:pt x="644144" y="469392"/>
                  </a:lnTo>
                  <a:lnTo>
                    <a:pt x="674584" y="463240"/>
                  </a:lnTo>
                  <a:lnTo>
                    <a:pt x="699452" y="446468"/>
                  </a:lnTo>
                  <a:lnTo>
                    <a:pt x="716224" y="421600"/>
                  </a:lnTo>
                  <a:lnTo>
                    <a:pt x="722376" y="391160"/>
                  </a:lnTo>
                  <a:lnTo>
                    <a:pt x="722376" y="78232"/>
                  </a:lnTo>
                  <a:lnTo>
                    <a:pt x="716224" y="47791"/>
                  </a:lnTo>
                  <a:lnTo>
                    <a:pt x="699452" y="22923"/>
                  </a:lnTo>
                  <a:lnTo>
                    <a:pt x="674584" y="6151"/>
                  </a:lnTo>
                  <a:lnTo>
                    <a:pt x="644144" y="0"/>
                  </a:lnTo>
                  <a:close/>
                </a:path>
              </a:pathLst>
            </a:custGeom>
            <a:solidFill>
              <a:srgbClr val="F05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35352" y="4492751"/>
              <a:ext cx="722630" cy="469900"/>
            </a:xfrm>
            <a:custGeom>
              <a:avLst/>
              <a:gdLst/>
              <a:ahLst/>
              <a:cxnLst/>
              <a:rect l="l" t="t" r="r" b="b"/>
              <a:pathLst>
                <a:path w="722630" h="469900">
                  <a:moveTo>
                    <a:pt x="0" y="78232"/>
                  </a:moveTo>
                  <a:lnTo>
                    <a:pt x="6151" y="47791"/>
                  </a:lnTo>
                  <a:lnTo>
                    <a:pt x="22923" y="22923"/>
                  </a:lnTo>
                  <a:lnTo>
                    <a:pt x="47791" y="6151"/>
                  </a:lnTo>
                  <a:lnTo>
                    <a:pt x="78232" y="0"/>
                  </a:lnTo>
                  <a:lnTo>
                    <a:pt x="644144" y="0"/>
                  </a:lnTo>
                  <a:lnTo>
                    <a:pt x="674584" y="6151"/>
                  </a:lnTo>
                  <a:lnTo>
                    <a:pt x="699452" y="22923"/>
                  </a:lnTo>
                  <a:lnTo>
                    <a:pt x="716224" y="47791"/>
                  </a:lnTo>
                  <a:lnTo>
                    <a:pt x="722376" y="78232"/>
                  </a:lnTo>
                  <a:lnTo>
                    <a:pt x="722376" y="391160"/>
                  </a:lnTo>
                  <a:lnTo>
                    <a:pt x="716224" y="421600"/>
                  </a:lnTo>
                  <a:lnTo>
                    <a:pt x="699452" y="446468"/>
                  </a:lnTo>
                  <a:lnTo>
                    <a:pt x="674584" y="463240"/>
                  </a:lnTo>
                  <a:lnTo>
                    <a:pt x="644144" y="469392"/>
                  </a:lnTo>
                  <a:lnTo>
                    <a:pt x="78232" y="469392"/>
                  </a:lnTo>
                  <a:lnTo>
                    <a:pt x="47791" y="463240"/>
                  </a:lnTo>
                  <a:lnTo>
                    <a:pt x="22923" y="446468"/>
                  </a:lnTo>
                  <a:lnTo>
                    <a:pt x="6151" y="421600"/>
                  </a:lnTo>
                  <a:lnTo>
                    <a:pt x="0" y="391160"/>
                  </a:lnTo>
                  <a:lnTo>
                    <a:pt x="0" y="78232"/>
                  </a:lnTo>
                  <a:close/>
                </a:path>
              </a:pathLst>
            </a:custGeom>
            <a:ln w="12192">
              <a:solidFill>
                <a:srgbClr val="F05A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556001" y="4599686"/>
              <a:ext cx="205739" cy="25908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790698" y="4599686"/>
              <a:ext cx="228600" cy="25908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943098" y="4605782"/>
              <a:ext cx="189585" cy="17068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566623" y="1759915"/>
            <a:ext cx="2117852" cy="518464"/>
            <a:chOff x="566623" y="1759915"/>
            <a:chExt cx="2117852" cy="518464"/>
          </a:xfrm>
        </p:grpSpPr>
        <p:sp>
          <p:nvSpPr>
            <p:cNvPr id="78" name="object 78"/>
            <p:cNvSpPr/>
            <p:nvPr/>
          </p:nvSpPr>
          <p:spPr>
            <a:xfrm>
              <a:off x="566623" y="1759915"/>
              <a:ext cx="2117852" cy="25938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66623" y="2019300"/>
              <a:ext cx="1466595" cy="25907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588857" y="4772436"/>
            <a:ext cx="1938020" cy="488315"/>
            <a:chOff x="619353" y="5207838"/>
            <a:chExt cx="1938020" cy="488315"/>
          </a:xfrm>
        </p:grpSpPr>
        <p:sp>
          <p:nvSpPr>
            <p:cNvPr id="87" name="object 87"/>
            <p:cNvSpPr/>
            <p:nvPr/>
          </p:nvSpPr>
          <p:spPr>
            <a:xfrm>
              <a:off x="619353" y="5207838"/>
              <a:ext cx="1937766" cy="24414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19353" y="5452237"/>
              <a:ext cx="1819529" cy="24383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2663952" y="3741610"/>
            <a:ext cx="265430" cy="125095"/>
            <a:chOff x="2663952" y="3685032"/>
            <a:chExt cx="265430" cy="125095"/>
          </a:xfrm>
        </p:grpSpPr>
        <p:sp>
          <p:nvSpPr>
            <p:cNvPr id="90" name="object 90"/>
            <p:cNvSpPr/>
            <p:nvPr/>
          </p:nvSpPr>
          <p:spPr>
            <a:xfrm>
              <a:off x="2670048" y="3691128"/>
              <a:ext cx="253365" cy="113030"/>
            </a:xfrm>
            <a:custGeom>
              <a:avLst/>
              <a:gdLst/>
              <a:ahLst/>
              <a:cxnLst/>
              <a:rect l="l" t="t" r="r" b="b"/>
              <a:pathLst>
                <a:path w="253364" h="113029">
                  <a:moveTo>
                    <a:pt x="252984" y="0"/>
                  </a:moveTo>
                  <a:lnTo>
                    <a:pt x="0" y="0"/>
                  </a:lnTo>
                  <a:lnTo>
                    <a:pt x="126492" y="112776"/>
                  </a:lnTo>
                  <a:lnTo>
                    <a:pt x="252984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70048" y="3691128"/>
              <a:ext cx="253365" cy="113030"/>
            </a:xfrm>
            <a:custGeom>
              <a:avLst/>
              <a:gdLst/>
              <a:ahLst/>
              <a:cxnLst/>
              <a:rect l="l" t="t" r="r" b="b"/>
              <a:pathLst>
                <a:path w="253364" h="113029">
                  <a:moveTo>
                    <a:pt x="0" y="0"/>
                  </a:moveTo>
                  <a:lnTo>
                    <a:pt x="126492" y="112776"/>
                  </a:lnTo>
                  <a:lnTo>
                    <a:pt x="252984" y="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2660892" y="4549625"/>
            <a:ext cx="265430" cy="125095"/>
            <a:chOff x="2670048" y="5007864"/>
            <a:chExt cx="265430" cy="125095"/>
          </a:xfrm>
        </p:grpSpPr>
        <p:sp>
          <p:nvSpPr>
            <p:cNvPr id="96" name="object 96"/>
            <p:cNvSpPr/>
            <p:nvPr/>
          </p:nvSpPr>
          <p:spPr>
            <a:xfrm>
              <a:off x="2676144" y="5013960"/>
              <a:ext cx="253365" cy="113030"/>
            </a:xfrm>
            <a:custGeom>
              <a:avLst/>
              <a:gdLst/>
              <a:ahLst/>
              <a:cxnLst/>
              <a:rect l="l" t="t" r="r" b="b"/>
              <a:pathLst>
                <a:path w="253364" h="113029">
                  <a:moveTo>
                    <a:pt x="252984" y="0"/>
                  </a:moveTo>
                  <a:lnTo>
                    <a:pt x="0" y="0"/>
                  </a:lnTo>
                  <a:lnTo>
                    <a:pt x="126492" y="112776"/>
                  </a:lnTo>
                  <a:lnTo>
                    <a:pt x="252984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76144" y="5013960"/>
              <a:ext cx="253365" cy="113030"/>
            </a:xfrm>
            <a:custGeom>
              <a:avLst/>
              <a:gdLst/>
              <a:ahLst/>
              <a:cxnLst/>
              <a:rect l="l" t="t" r="r" b="b"/>
              <a:pathLst>
                <a:path w="253364" h="113029">
                  <a:moveTo>
                    <a:pt x="0" y="0"/>
                  </a:moveTo>
                  <a:lnTo>
                    <a:pt x="126492" y="112776"/>
                  </a:lnTo>
                  <a:lnTo>
                    <a:pt x="252984" y="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/>
          <p:nvPr/>
        </p:nvSpPr>
        <p:spPr>
          <a:xfrm>
            <a:off x="2589616" y="4925702"/>
            <a:ext cx="342900" cy="321945"/>
          </a:xfrm>
          <a:custGeom>
            <a:avLst/>
            <a:gdLst/>
            <a:ahLst/>
            <a:cxnLst/>
            <a:rect l="l" t="t" r="r" b="b"/>
            <a:pathLst>
              <a:path w="342900" h="321945">
                <a:moveTo>
                  <a:pt x="188950" y="242062"/>
                </a:moveTo>
                <a:lnTo>
                  <a:pt x="188048" y="234632"/>
                </a:lnTo>
                <a:lnTo>
                  <a:pt x="184391" y="228549"/>
                </a:lnTo>
                <a:lnTo>
                  <a:pt x="178689" y="224434"/>
                </a:lnTo>
                <a:lnTo>
                  <a:pt x="171615" y="222923"/>
                </a:lnTo>
                <a:lnTo>
                  <a:pt x="162483" y="222923"/>
                </a:lnTo>
                <a:lnTo>
                  <a:pt x="154279" y="231533"/>
                </a:lnTo>
                <a:lnTo>
                  <a:pt x="154279" y="241109"/>
                </a:lnTo>
                <a:lnTo>
                  <a:pt x="155702" y="248539"/>
                </a:lnTo>
                <a:lnTo>
                  <a:pt x="159512" y="254622"/>
                </a:lnTo>
                <a:lnTo>
                  <a:pt x="165049" y="258737"/>
                </a:lnTo>
                <a:lnTo>
                  <a:pt x="171615" y="260235"/>
                </a:lnTo>
                <a:lnTo>
                  <a:pt x="178689" y="258749"/>
                </a:lnTo>
                <a:lnTo>
                  <a:pt x="184391" y="254736"/>
                </a:lnTo>
                <a:lnTo>
                  <a:pt x="188048" y="248945"/>
                </a:lnTo>
                <a:lnTo>
                  <a:pt x="188950" y="242062"/>
                </a:lnTo>
                <a:close/>
              </a:path>
              <a:path w="342900" h="321945">
                <a:moveTo>
                  <a:pt x="189877" y="109093"/>
                </a:moveTo>
                <a:lnTo>
                  <a:pt x="188950" y="105257"/>
                </a:lnTo>
                <a:lnTo>
                  <a:pt x="188048" y="102400"/>
                </a:lnTo>
                <a:lnTo>
                  <a:pt x="184391" y="94742"/>
                </a:lnTo>
                <a:lnTo>
                  <a:pt x="176174" y="89966"/>
                </a:lnTo>
                <a:lnTo>
                  <a:pt x="167970" y="91871"/>
                </a:lnTo>
                <a:lnTo>
                  <a:pt x="158838" y="94742"/>
                </a:lnTo>
                <a:lnTo>
                  <a:pt x="154279" y="102400"/>
                </a:lnTo>
                <a:lnTo>
                  <a:pt x="154279" y="118668"/>
                </a:lnTo>
                <a:lnTo>
                  <a:pt x="155194" y="124396"/>
                </a:lnTo>
                <a:lnTo>
                  <a:pt x="155194" y="130136"/>
                </a:lnTo>
                <a:lnTo>
                  <a:pt x="156019" y="147066"/>
                </a:lnTo>
                <a:lnTo>
                  <a:pt x="158000" y="180187"/>
                </a:lnTo>
                <a:lnTo>
                  <a:pt x="158838" y="197104"/>
                </a:lnTo>
                <a:lnTo>
                  <a:pt x="158838" y="204749"/>
                </a:lnTo>
                <a:lnTo>
                  <a:pt x="165239" y="209537"/>
                </a:lnTo>
                <a:lnTo>
                  <a:pt x="178917" y="209537"/>
                </a:lnTo>
                <a:lnTo>
                  <a:pt x="185305" y="203796"/>
                </a:lnTo>
                <a:lnTo>
                  <a:pt x="185305" y="182753"/>
                </a:lnTo>
                <a:lnTo>
                  <a:pt x="188048" y="139712"/>
                </a:lnTo>
                <a:lnTo>
                  <a:pt x="188582" y="133096"/>
                </a:lnTo>
                <a:lnTo>
                  <a:pt x="189331" y="119126"/>
                </a:lnTo>
                <a:lnTo>
                  <a:pt x="189877" y="111963"/>
                </a:lnTo>
                <a:lnTo>
                  <a:pt x="189877" y="109093"/>
                </a:lnTo>
                <a:close/>
              </a:path>
              <a:path w="342900" h="321945">
                <a:moveTo>
                  <a:pt x="342392" y="239953"/>
                </a:moveTo>
                <a:lnTo>
                  <a:pt x="335927" y="224840"/>
                </a:lnTo>
                <a:lnTo>
                  <a:pt x="316979" y="190220"/>
                </a:lnTo>
                <a:lnTo>
                  <a:pt x="316979" y="256413"/>
                </a:lnTo>
                <a:lnTo>
                  <a:pt x="315772" y="265290"/>
                </a:lnTo>
                <a:lnTo>
                  <a:pt x="282981" y="291795"/>
                </a:lnTo>
                <a:lnTo>
                  <a:pt x="61163" y="291795"/>
                </a:lnTo>
                <a:lnTo>
                  <a:pt x="28359" y="265696"/>
                </a:lnTo>
                <a:lnTo>
                  <a:pt x="27178" y="256413"/>
                </a:lnTo>
                <a:lnTo>
                  <a:pt x="28359" y="247535"/>
                </a:lnTo>
                <a:lnTo>
                  <a:pt x="143332" y="37363"/>
                </a:lnTo>
                <a:lnTo>
                  <a:pt x="172529" y="19177"/>
                </a:lnTo>
                <a:lnTo>
                  <a:pt x="181178" y="20408"/>
                </a:lnTo>
                <a:lnTo>
                  <a:pt x="312178" y="239191"/>
                </a:lnTo>
                <a:lnTo>
                  <a:pt x="316979" y="256413"/>
                </a:lnTo>
                <a:lnTo>
                  <a:pt x="316979" y="190220"/>
                </a:lnTo>
                <a:lnTo>
                  <a:pt x="225475" y="22999"/>
                </a:lnTo>
                <a:lnTo>
                  <a:pt x="222669" y="19177"/>
                </a:lnTo>
                <a:lnTo>
                  <a:pt x="215658" y="9601"/>
                </a:lnTo>
                <a:lnTo>
                  <a:pt x="203479" y="0"/>
                </a:lnTo>
                <a:lnTo>
                  <a:pt x="140766" y="0"/>
                </a:lnTo>
                <a:lnTo>
                  <a:pt x="8229" y="224840"/>
                </a:lnTo>
                <a:lnTo>
                  <a:pt x="0" y="256895"/>
                </a:lnTo>
                <a:lnTo>
                  <a:pt x="2057" y="273278"/>
                </a:lnTo>
                <a:lnTo>
                  <a:pt x="30581" y="312724"/>
                </a:lnTo>
                <a:lnTo>
                  <a:pt x="61163" y="321449"/>
                </a:lnTo>
                <a:lnTo>
                  <a:pt x="282981" y="321449"/>
                </a:lnTo>
                <a:lnTo>
                  <a:pt x="326110" y="302488"/>
                </a:lnTo>
                <a:lnTo>
                  <a:pt x="342392" y="271754"/>
                </a:lnTo>
                <a:lnTo>
                  <a:pt x="342392" y="239953"/>
                </a:lnTo>
                <a:close/>
              </a:path>
            </a:pathLst>
          </a:custGeom>
          <a:solidFill>
            <a:srgbClr val="F05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" name="object 99"/>
          <p:cNvGrpSpPr/>
          <p:nvPr/>
        </p:nvGrpSpPr>
        <p:grpSpPr>
          <a:xfrm>
            <a:off x="995172" y="5847283"/>
            <a:ext cx="2098675" cy="512445"/>
            <a:chOff x="995172" y="5847283"/>
            <a:chExt cx="2098675" cy="512445"/>
          </a:xfrm>
        </p:grpSpPr>
        <p:sp>
          <p:nvSpPr>
            <p:cNvPr id="100" name="object 100"/>
            <p:cNvSpPr/>
            <p:nvPr/>
          </p:nvSpPr>
          <p:spPr>
            <a:xfrm>
              <a:off x="995172" y="5847283"/>
              <a:ext cx="2098294" cy="25908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95172" y="6100267"/>
              <a:ext cx="1399032" cy="25908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530354" y="5934534"/>
            <a:ext cx="356870" cy="371475"/>
            <a:chOff x="530354" y="5934534"/>
            <a:chExt cx="356870" cy="371475"/>
          </a:xfrm>
        </p:grpSpPr>
        <p:sp>
          <p:nvSpPr>
            <p:cNvPr id="103" name="object 103"/>
            <p:cNvSpPr/>
            <p:nvPr/>
          </p:nvSpPr>
          <p:spPr>
            <a:xfrm>
              <a:off x="530354" y="5934534"/>
              <a:ext cx="356870" cy="371475"/>
            </a:xfrm>
            <a:custGeom>
              <a:avLst/>
              <a:gdLst/>
              <a:ahLst/>
              <a:cxnLst/>
              <a:rect l="l" t="t" r="r" b="b"/>
              <a:pathLst>
                <a:path w="356869" h="371475">
                  <a:moveTo>
                    <a:pt x="177735" y="0"/>
                  </a:moveTo>
                  <a:lnTo>
                    <a:pt x="130430" y="6545"/>
                  </a:lnTo>
                  <a:lnTo>
                    <a:pt x="87957" y="25067"/>
                  </a:lnTo>
                  <a:lnTo>
                    <a:pt x="51997" y="53893"/>
                  </a:lnTo>
                  <a:lnTo>
                    <a:pt x="24230" y="91351"/>
                  </a:lnTo>
                  <a:lnTo>
                    <a:pt x="6337" y="135769"/>
                  </a:lnTo>
                  <a:lnTo>
                    <a:pt x="0" y="185474"/>
                  </a:lnTo>
                  <a:lnTo>
                    <a:pt x="6337" y="234841"/>
                  </a:lnTo>
                  <a:lnTo>
                    <a:pt x="24230" y="279165"/>
                  </a:lnTo>
                  <a:lnTo>
                    <a:pt x="51997" y="316692"/>
                  </a:lnTo>
                  <a:lnTo>
                    <a:pt x="87957" y="345668"/>
                  </a:lnTo>
                  <a:lnTo>
                    <a:pt x="130430" y="364340"/>
                  </a:lnTo>
                  <a:lnTo>
                    <a:pt x="177735" y="370954"/>
                  </a:lnTo>
                  <a:lnTo>
                    <a:pt x="225437" y="364340"/>
                  </a:lnTo>
                  <a:lnTo>
                    <a:pt x="255458" y="351224"/>
                  </a:lnTo>
                  <a:lnTo>
                    <a:pt x="177735" y="351224"/>
                  </a:lnTo>
                  <a:lnTo>
                    <a:pt x="135441" y="345319"/>
                  </a:lnTo>
                  <a:lnTo>
                    <a:pt x="97480" y="328643"/>
                  </a:lnTo>
                  <a:lnTo>
                    <a:pt x="65348" y="302758"/>
                  </a:lnTo>
                  <a:lnTo>
                    <a:pt x="40544" y="269228"/>
                  </a:lnTo>
                  <a:lnTo>
                    <a:pt x="24564" y="229612"/>
                  </a:lnTo>
                  <a:lnTo>
                    <a:pt x="18905" y="185474"/>
                  </a:lnTo>
                  <a:lnTo>
                    <a:pt x="24564" y="140927"/>
                  </a:lnTo>
                  <a:lnTo>
                    <a:pt x="40544" y="101037"/>
                  </a:lnTo>
                  <a:lnTo>
                    <a:pt x="65348" y="67340"/>
                  </a:lnTo>
                  <a:lnTo>
                    <a:pt x="97480" y="41370"/>
                  </a:lnTo>
                  <a:lnTo>
                    <a:pt x="135441" y="24663"/>
                  </a:lnTo>
                  <a:lnTo>
                    <a:pt x="177735" y="18752"/>
                  </a:lnTo>
                  <a:lnTo>
                    <a:pt x="253605" y="18752"/>
                  </a:lnTo>
                  <a:lnTo>
                    <a:pt x="225437" y="6545"/>
                  </a:lnTo>
                  <a:lnTo>
                    <a:pt x="177735" y="0"/>
                  </a:lnTo>
                  <a:close/>
                </a:path>
                <a:path w="356869" h="371475">
                  <a:moveTo>
                    <a:pt x="253605" y="18752"/>
                  </a:moveTo>
                  <a:lnTo>
                    <a:pt x="177735" y="18752"/>
                  </a:lnTo>
                  <a:lnTo>
                    <a:pt x="220430" y="24663"/>
                  </a:lnTo>
                  <a:lnTo>
                    <a:pt x="258659" y="41370"/>
                  </a:lnTo>
                  <a:lnTo>
                    <a:pt x="290953" y="67340"/>
                  </a:lnTo>
                  <a:lnTo>
                    <a:pt x="315841" y="101037"/>
                  </a:lnTo>
                  <a:lnTo>
                    <a:pt x="331852" y="140927"/>
                  </a:lnTo>
                  <a:lnTo>
                    <a:pt x="337516" y="185474"/>
                  </a:lnTo>
                  <a:lnTo>
                    <a:pt x="331852" y="229612"/>
                  </a:lnTo>
                  <a:lnTo>
                    <a:pt x="315841" y="269228"/>
                  </a:lnTo>
                  <a:lnTo>
                    <a:pt x="290953" y="302758"/>
                  </a:lnTo>
                  <a:lnTo>
                    <a:pt x="258659" y="328643"/>
                  </a:lnTo>
                  <a:lnTo>
                    <a:pt x="220430" y="345319"/>
                  </a:lnTo>
                  <a:lnTo>
                    <a:pt x="177735" y="351224"/>
                  </a:lnTo>
                  <a:lnTo>
                    <a:pt x="255458" y="351224"/>
                  </a:lnTo>
                  <a:lnTo>
                    <a:pt x="304297" y="316692"/>
                  </a:lnTo>
                  <a:lnTo>
                    <a:pt x="332147" y="279165"/>
                  </a:lnTo>
                  <a:lnTo>
                    <a:pt x="350070" y="234841"/>
                  </a:lnTo>
                  <a:lnTo>
                    <a:pt x="356412" y="185474"/>
                  </a:lnTo>
                  <a:lnTo>
                    <a:pt x="350070" y="135769"/>
                  </a:lnTo>
                  <a:lnTo>
                    <a:pt x="332147" y="91351"/>
                  </a:lnTo>
                  <a:lnTo>
                    <a:pt x="304297" y="53893"/>
                  </a:lnTo>
                  <a:lnTo>
                    <a:pt x="268176" y="25067"/>
                  </a:lnTo>
                  <a:lnTo>
                    <a:pt x="253605" y="18752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22057" y="6056872"/>
              <a:ext cx="173001" cy="12529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3</a:t>
            </a:fld>
            <a:endParaRPr spc="-60" dirty="0"/>
          </a:p>
        </p:txBody>
      </p:sp>
      <p:sp>
        <p:nvSpPr>
          <p:cNvPr id="115" name="TextBox 114"/>
          <p:cNvSpPr txBox="1"/>
          <p:nvPr/>
        </p:nvSpPr>
        <p:spPr>
          <a:xfrm>
            <a:off x="463295" y="278913"/>
            <a:ext cx="111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92639" y="1085850"/>
            <a:ext cx="8450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ОСНОВНЫЕ ПАРАМЕТРЫ БЮДЖЕТА ОКРУГА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75832" y="2220214"/>
            <a:ext cx="1861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б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юджета округа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92112" y="252888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в 2021 году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45152" y="3236967"/>
            <a:ext cx="128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ДЕФИЦИТ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66471" y="3901174"/>
            <a:ext cx="1918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МУНИЦИПАЛЬНЫЙ ДОЛГ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572738" y="3993491"/>
            <a:ext cx="286030" cy="37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049962" y="481489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- 65,0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763946" y="2671756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 рублей</a:t>
            </a:r>
            <a:endParaRPr lang="ru-RU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5764210" y="302894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2 788,9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407284" y="302894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2 654,7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64210" y="395764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2 853,9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407284" y="395764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2 657,3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407284" y="481489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- 2,6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336110" y="388620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 93,1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407548" y="295750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95,2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0550556" y="388620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 196,6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550556" y="295750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 134,2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7244"/>
            <a:ext cx="12237720" cy="5755005"/>
          </a:xfrm>
          <a:custGeom>
            <a:avLst/>
            <a:gdLst/>
            <a:ahLst/>
            <a:cxnLst/>
            <a:rect l="l" t="t" r="r" b="b"/>
            <a:pathLst>
              <a:path w="12237720" h="5755005">
                <a:moveTo>
                  <a:pt x="12237720" y="0"/>
                </a:moveTo>
                <a:lnTo>
                  <a:pt x="0" y="0"/>
                </a:lnTo>
                <a:lnTo>
                  <a:pt x="0" y="5754624"/>
                </a:lnTo>
                <a:lnTo>
                  <a:pt x="12237720" y="5754624"/>
                </a:lnTo>
                <a:lnTo>
                  <a:pt x="122377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34922" y="1100120"/>
            <a:ext cx="6528664" cy="427024"/>
            <a:chOff x="622706" y="1055573"/>
            <a:chExt cx="6528664" cy="427024"/>
          </a:xfrm>
        </p:grpSpPr>
        <p:sp>
          <p:nvSpPr>
            <p:cNvPr id="8" name="object 8"/>
            <p:cNvSpPr/>
            <p:nvPr/>
          </p:nvSpPr>
          <p:spPr>
            <a:xfrm>
              <a:off x="622706" y="1055573"/>
              <a:ext cx="2203450" cy="427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77668" y="1055573"/>
              <a:ext cx="416051" cy="4270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06851" y="1055573"/>
              <a:ext cx="2596006" cy="4270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58079" y="1055573"/>
              <a:ext cx="1693291" cy="4270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6407152" y="1600186"/>
            <a:ext cx="2639695" cy="1887220"/>
            <a:chOff x="6425184" y="1609343"/>
            <a:chExt cx="2639695" cy="1887220"/>
          </a:xfrm>
        </p:grpSpPr>
        <p:sp>
          <p:nvSpPr>
            <p:cNvPr id="49" name="object 49"/>
            <p:cNvSpPr/>
            <p:nvPr/>
          </p:nvSpPr>
          <p:spPr>
            <a:xfrm>
              <a:off x="6425184" y="1609343"/>
              <a:ext cx="2639695" cy="1887220"/>
            </a:xfrm>
            <a:custGeom>
              <a:avLst/>
              <a:gdLst/>
              <a:ahLst/>
              <a:cxnLst/>
              <a:rect l="l" t="t" r="r" b="b"/>
              <a:pathLst>
                <a:path w="2639695" h="1887220">
                  <a:moveTo>
                    <a:pt x="2479548" y="0"/>
                  </a:moveTo>
                  <a:lnTo>
                    <a:pt x="160020" y="0"/>
                  </a:lnTo>
                  <a:lnTo>
                    <a:pt x="109435" y="8156"/>
                  </a:lnTo>
                  <a:lnTo>
                    <a:pt x="65507" y="30870"/>
                  </a:lnTo>
                  <a:lnTo>
                    <a:pt x="30870" y="65507"/>
                  </a:lnTo>
                  <a:lnTo>
                    <a:pt x="8156" y="109435"/>
                  </a:lnTo>
                  <a:lnTo>
                    <a:pt x="0" y="160020"/>
                  </a:lnTo>
                  <a:lnTo>
                    <a:pt x="0" y="1726692"/>
                  </a:lnTo>
                  <a:lnTo>
                    <a:pt x="8156" y="1777276"/>
                  </a:lnTo>
                  <a:lnTo>
                    <a:pt x="30870" y="1821204"/>
                  </a:lnTo>
                  <a:lnTo>
                    <a:pt x="65507" y="1855841"/>
                  </a:lnTo>
                  <a:lnTo>
                    <a:pt x="109435" y="1878555"/>
                  </a:lnTo>
                  <a:lnTo>
                    <a:pt x="160020" y="1886712"/>
                  </a:lnTo>
                  <a:lnTo>
                    <a:pt x="2479548" y="1886712"/>
                  </a:lnTo>
                  <a:lnTo>
                    <a:pt x="2530132" y="1878555"/>
                  </a:lnTo>
                  <a:lnTo>
                    <a:pt x="2574060" y="1855841"/>
                  </a:lnTo>
                  <a:lnTo>
                    <a:pt x="2608697" y="1821204"/>
                  </a:lnTo>
                  <a:lnTo>
                    <a:pt x="2631411" y="1777276"/>
                  </a:lnTo>
                  <a:lnTo>
                    <a:pt x="2639568" y="1726692"/>
                  </a:lnTo>
                  <a:lnTo>
                    <a:pt x="2639568" y="160020"/>
                  </a:lnTo>
                  <a:lnTo>
                    <a:pt x="2631411" y="109435"/>
                  </a:lnTo>
                  <a:lnTo>
                    <a:pt x="2608697" y="65507"/>
                  </a:lnTo>
                  <a:lnTo>
                    <a:pt x="2574060" y="30870"/>
                  </a:lnTo>
                  <a:lnTo>
                    <a:pt x="2530132" y="8156"/>
                  </a:lnTo>
                  <a:lnTo>
                    <a:pt x="2479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25184" y="1609343"/>
              <a:ext cx="2639695" cy="1887220"/>
            </a:xfrm>
            <a:custGeom>
              <a:avLst/>
              <a:gdLst/>
              <a:ahLst/>
              <a:cxnLst/>
              <a:rect l="l" t="t" r="r" b="b"/>
              <a:pathLst>
                <a:path w="2639695" h="1887220">
                  <a:moveTo>
                    <a:pt x="0" y="160020"/>
                  </a:moveTo>
                  <a:lnTo>
                    <a:pt x="8156" y="109435"/>
                  </a:lnTo>
                  <a:lnTo>
                    <a:pt x="30870" y="65507"/>
                  </a:lnTo>
                  <a:lnTo>
                    <a:pt x="65507" y="30870"/>
                  </a:lnTo>
                  <a:lnTo>
                    <a:pt x="109435" y="8156"/>
                  </a:lnTo>
                  <a:lnTo>
                    <a:pt x="160020" y="0"/>
                  </a:lnTo>
                  <a:lnTo>
                    <a:pt x="2479548" y="0"/>
                  </a:lnTo>
                  <a:lnTo>
                    <a:pt x="2530132" y="8156"/>
                  </a:lnTo>
                  <a:lnTo>
                    <a:pt x="2574060" y="30870"/>
                  </a:lnTo>
                  <a:lnTo>
                    <a:pt x="2608697" y="65507"/>
                  </a:lnTo>
                  <a:lnTo>
                    <a:pt x="2631411" y="109435"/>
                  </a:lnTo>
                  <a:lnTo>
                    <a:pt x="2639568" y="160020"/>
                  </a:lnTo>
                  <a:lnTo>
                    <a:pt x="2639568" y="1726692"/>
                  </a:lnTo>
                  <a:lnTo>
                    <a:pt x="2631411" y="1777276"/>
                  </a:lnTo>
                  <a:lnTo>
                    <a:pt x="2608697" y="1821204"/>
                  </a:lnTo>
                  <a:lnTo>
                    <a:pt x="2574060" y="1855841"/>
                  </a:lnTo>
                  <a:lnTo>
                    <a:pt x="2530132" y="1878555"/>
                  </a:lnTo>
                  <a:lnTo>
                    <a:pt x="2479548" y="1886712"/>
                  </a:lnTo>
                  <a:lnTo>
                    <a:pt x="160020" y="1886712"/>
                  </a:lnTo>
                  <a:lnTo>
                    <a:pt x="109435" y="1878555"/>
                  </a:lnTo>
                  <a:lnTo>
                    <a:pt x="65507" y="1855841"/>
                  </a:lnTo>
                  <a:lnTo>
                    <a:pt x="30870" y="1821204"/>
                  </a:lnTo>
                  <a:lnTo>
                    <a:pt x="8156" y="1777276"/>
                  </a:lnTo>
                  <a:lnTo>
                    <a:pt x="0" y="1726692"/>
                  </a:lnTo>
                  <a:lnTo>
                    <a:pt x="0" y="16002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04432" y="2926080"/>
              <a:ext cx="2336165" cy="0"/>
            </a:xfrm>
            <a:custGeom>
              <a:avLst/>
              <a:gdLst/>
              <a:ahLst/>
              <a:cxnLst/>
              <a:rect l="l" t="t" r="r" b="b"/>
              <a:pathLst>
                <a:path w="2336165">
                  <a:moveTo>
                    <a:pt x="0" y="0"/>
                  </a:moveTo>
                  <a:lnTo>
                    <a:pt x="2335657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9193234" y="1600186"/>
            <a:ext cx="2639695" cy="1887220"/>
            <a:chOff x="9192767" y="1603247"/>
            <a:chExt cx="2639695" cy="1887220"/>
          </a:xfrm>
        </p:grpSpPr>
        <p:sp>
          <p:nvSpPr>
            <p:cNvPr id="71" name="object 71"/>
            <p:cNvSpPr/>
            <p:nvPr/>
          </p:nvSpPr>
          <p:spPr>
            <a:xfrm>
              <a:off x="9192767" y="1603247"/>
              <a:ext cx="2639695" cy="1887220"/>
            </a:xfrm>
            <a:custGeom>
              <a:avLst/>
              <a:gdLst/>
              <a:ahLst/>
              <a:cxnLst/>
              <a:rect l="l" t="t" r="r" b="b"/>
              <a:pathLst>
                <a:path w="2639695" h="1887220">
                  <a:moveTo>
                    <a:pt x="2479548" y="0"/>
                  </a:moveTo>
                  <a:lnTo>
                    <a:pt x="160020" y="0"/>
                  </a:lnTo>
                  <a:lnTo>
                    <a:pt x="109435" y="8156"/>
                  </a:lnTo>
                  <a:lnTo>
                    <a:pt x="65507" y="30870"/>
                  </a:lnTo>
                  <a:lnTo>
                    <a:pt x="30870" y="65507"/>
                  </a:lnTo>
                  <a:lnTo>
                    <a:pt x="8156" y="109435"/>
                  </a:lnTo>
                  <a:lnTo>
                    <a:pt x="0" y="160020"/>
                  </a:lnTo>
                  <a:lnTo>
                    <a:pt x="0" y="1726692"/>
                  </a:lnTo>
                  <a:lnTo>
                    <a:pt x="8156" y="1777276"/>
                  </a:lnTo>
                  <a:lnTo>
                    <a:pt x="30870" y="1821204"/>
                  </a:lnTo>
                  <a:lnTo>
                    <a:pt x="65507" y="1855841"/>
                  </a:lnTo>
                  <a:lnTo>
                    <a:pt x="109435" y="1878555"/>
                  </a:lnTo>
                  <a:lnTo>
                    <a:pt x="160020" y="1886712"/>
                  </a:lnTo>
                  <a:lnTo>
                    <a:pt x="2479548" y="1886712"/>
                  </a:lnTo>
                  <a:lnTo>
                    <a:pt x="2530132" y="1878555"/>
                  </a:lnTo>
                  <a:lnTo>
                    <a:pt x="2574060" y="1855841"/>
                  </a:lnTo>
                  <a:lnTo>
                    <a:pt x="2608697" y="1821204"/>
                  </a:lnTo>
                  <a:lnTo>
                    <a:pt x="2631411" y="1777276"/>
                  </a:lnTo>
                  <a:lnTo>
                    <a:pt x="2639568" y="1726692"/>
                  </a:lnTo>
                  <a:lnTo>
                    <a:pt x="2639568" y="160020"/>
                  </a:lnTo>
                  <a:lnTo>
                    <a:pt x="2631411" y="109435"/>
                  </a:lnTo>
                  <a:lnTo>
                    <a:pt x="2608697" y="65507"/>
                  </a:lnTo>
                  <a:lnTo>
                    <a:pt x="2574060" y="30870"/>
                  </a:lnTo>
                  <a:lnTo>
                    <a:pt x="2530132" y="8156"/>
                  </a:lnTo>
                  <a:lnTo>
                    <a:pt x="2479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192767" y="1603247"/>
              <a:ext cx="2639695" cy="1887220"/>
            </a:xfrm>
            <a:custGeom>
              <a:avLst/>
              <a:gdLst/>
              <a:ahLst/>
              <a:cxnLst/>
              <a:rect l="l" t="t" r="r" b="b"/>
              <a:pathLst>
                <a:path w="2639695" h="1887220">
                  <a:moveTo>
                    <a:pt x="0" y="160020"/>
                  </a:moveTo>
                  <a:lnTo>
                    <a:pt x="8156" y="109435"/>
                  </a:lnTo>
                  <a:lnTo>
                    <a:pt x="30870" y="65507"/>
                  </a:lnTo>
                  <a:lnTo>
                    <a:pt x="65507" y="30870"/>
                  </a:lnTo>
                  <a:lnTo>
                    <a:pt x="109435" y="8156"/>
                  </a:lnTo>
                  <a:lnTo>
                    <a:pt x="160020" y="0"/>
                  </a:lnTo>
                  <a:lnTo>
                    <a:pt x="2479548" y="0"/>
                  </a:lnTo>
                  <a:lnTo>
                    <a:pt x="2530132" y="8156"/>
                  </a:lnTo>
                  <a:lnTo>
                    <a:pt x="2574060" y="30870"/>
                  </a:lnTo>
                  <a:lnTo>
                    <a:pt x="2608697" y="65507"/>
                  </a:lnTo>
                  <a:lnTo>
                    <a:pt x="2631411" y="109435"/>
                  </a:lnTo>
                  <a:lnTo>
                    <a:pt x="2639568" y="160020"/>
                  </a:lnTo>
                  <a:lnTo>
                    <a:pt x="2639568" y="1726692"/>
                  </a:lnTo>
                  <a:lnTo>
                    <a:pt x="2631411" y="1777276"/>
                  </a:lnTo>
                  <a:lnTo>
                    <a:pt x="2608697" y="1821204"/>
                  </a:lnTo>
                  <a:lnTo>
                    <a:pt x="2574060" y="1855841"/>
                  </a:lnTo>
                  <a:lnTo>
                    <a:pt x="2530132" y="1878555"/>
                  </a:lnTo>
                  <a:lnTo>
                    <a:pt x="2479548" y="1886712"/>
                  </a:lnTo>
                  <a:lnTo>
                    <a:pt x="160020" y="1886712"/>
                  </a:lnTo>
                  <a:lnTo>
                    <a:pt x="109435" y="1878555"/>
                  </a:lnTo>
                  <a:lnTo>
                    <a:pt x="65507" y="1855841"/>
                  </a:lnTo>
                  <a:lnTo>
                    <a:pt x="30870" y="1821204"/>
                  </a:lnTo>
                  <a:lnTo>
                    <a:pt x="8156" y="1777276"/>
                  </a:lnTo>
                  <a:lnTo>
                    <a:pt x="0" y="1726692"/>
                  </a:lnTo>
                  <a:lnTo>
                    <a:pt x="0" y="16002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275063" y="2919983"/>
              <a:ext cx="2336165" cy="0"/>
            </a:xfrm>
            <a:custGeom>
              <a:avLst/>
              <a:gdLst/>
              <a:ahLst/>
              <a:cxnLst/>
              <a:rect l="l" t="t" r="r" b="b"/>
              <a:pathLst>
                <a:path w="2336165">
                  <a:moveTo>
                    <a:pt x="0" y="0"/>
                  </a:moveTo>
                  <a:lnTo>
                    <a:pt x="2335657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1341608" y="1768068"/>
              <a:ext cx="353821" cy="381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6419088" y="1671624"/>
            <a:ext cx="2639695" cy="3803092"/>
            <a:chOff x="6419088" y="1671624"/>
            <a:chExt cx="2639695" cy="3803092"/>
          </a:xfrm>
        </p:grpSpPr>
        <p:sp>
          <p:nvSpPr>
            <p:cNvPr id="88" name="object 88"/>
            <p:cNvSpPr/>
            <p:nvPr/>
          </p:nvSpPr>
          <p:spPr>
            <a:xfrm>
              <a:off x="6419088" y="3587496"/>
              <a:ext cx="2639695" cy="1887220"/>
            </a:xfrm>
            <a:custGeom>
              <a:avLst/>
              <a:gdLst/>
              <a:ahLst/>
              <a:cxnLst/>
              <a:rect l="l" t="t" r="r" b="b"/>
              <a:pathLst>
                <a:path w="2639695" h="1887220">
                  <a:moveTo>
                    <a:pt x="2479548" y="0"/>
                  </a:moveTo>
                  <a:lnTo>
                    <a:pt x="160020" y="0"/>
                  </a:lnTo>
                  <a:lnTo>
                    <a:pt x="109435" y="8156"/>
                  </a:lnTo>
                  <a:lnTo>
                    <a:pt x="65507" y="30870"/>
                  </a:lnTo>
                  <a:lnTo>
                    <a:pt x="30870" y="65507"/>
                  </a:lnTo>
                  <a:lnTo>
                    <a:pt x="8156" y="109435"/>
                  </a:lnTo>
                  <a:lnTo>
                    <a:pt x="0" y="160020"/>
                  </a:lnTo>
                  <a:lnTo>
                    <a:pt x="0" y="1726692"/>
                  </a:lnTo>
                  <a:lnTo>
                    <a:pt x="8156" y="1777276"/>
                  </a:lnTo>
                  <a:lnTo>
                    <a:pt x="30870" y="1821204"/>
                  </a:lnTo>
                  <a:lnTo>
                    <a:pt x="65507" y="1855841"/>
                  </a:lnTo>
                  <a:lnTo>
                    <a:pt x="109435" y="1878555"/>
                  </a:lnTo>
                  <a:lnTo>
                    <a:pt x="160020" y="1886712"/>
                  </a:lnTo>
                  <a:lnTo>
                    <a:pt x="2479548" y="1886712"/>
                  </a:lnTo>
                  <a:lnTo>
                    <a:pt x="2530132" y="1878555"/>
                  </a:lnTo>
                  <a:lnTo>
                    <a:pt x="2574060" y="1855841"/>
                  </a:lnTo>
                  <a:lnTo>
                    <a:pt x="2608697" y="1821204"/>
                  </a:lnTo>
                  <a:lnTo>
                    <a:pt x="2631411" y="1777276"/>
                  </a:lnTo>
                  <a:lnTo>
                    <a:pt x="2639568" y="1726692"/>
                  </a:lnTo>
                  <a:lnTo>
                    <a:pt x="2639568" y="160020"/>
                  </a:lnTo>
                  <a:lnTo>
                    <a:pt x="2631411" y="109435"/>
                  </a:lnTo>
                  <a:lnTo>
                    <a:pt x="2608697" y="65507"/>
                  </a:lnTo>
                  <a:lnTo>
                    <a:pt x="2574060" y="30870"/>
                  </a:lnTo>
                  <a:lnTo>
                    <a:pt x="2530132" y="8156"/>
                  </a:lnTo>
                  <a:lnTo>
                    <a:pt x="2479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419088" y="3587496"/>
              <a:ext cx="2639695" cy="1887220"/>
            </a:xfrm>
            <a:custGeom>
              <a:avLst/>
              <a:gdLst/>
              <a:ahLst/>
              <a:cxnLst/>
              <a:rect l="l" t="t" r="r" b="b"/>
              <a:pathLst>
                <a:path w="2639695" h="1887220">
                  <a:moveTo>
                    <a:pt x="0" y="160020"/>
                  </a:moveTo>
                  <a:lnTo>
                    <a:pt x="8156" y="109435"/>
                  </a:lnTo>
                  <a:lnTo>
                    <a:pt x="30870" y="65507"/>
                  </a:lnTo>
                  <a:lnTo>
                    <a:pt x="65507" y="30870"/>
                  </a:lnTo>
                  <a:lnTo>
                    <a:pt x="109435" y="8156"/>
                  </a:lnTo>
                  <a:lnTo>
                    <a:pt x="160020" y="0"/>
                  </a:lnTo>
                  <a:lnTo>
                    <a:pt x="2479548" y="0"/>
                  </a:lnTo>
                  <a:lnTo>
                    <a:pt x="2530132" y="8156"/>
                  </a:lnTo>
                  <a:lnTo>
                    <a:pt x="2574060" y="30870"/>
                  </a:lnTo>
                  <a:lnTo>
                    <a:pt x="2608697" y="65507"/>
                  </a:lnTo>
                  <a:lnTo>
                    <a:pt x="2631411" y="109435"/>
                  </a:lnTo>
                  <a:lnTo>
                    <a:pt x="2639568" y="160020"/>
                  </a:lnTo>
                  <a:lnTo>
                    <a:pt x="2639568" y="1726692"/>
                  </a:lnTo>
                  <a:lnTo>
                    <a:pt x="2631411" y="1777276"/>
                  </a:lnTo>
                  <a:lnTo>
                    <a:pt x="2608697" y="1821204"/>
                  </a:lnTo>
                  <a:lnTo>
                    <a:pt x="2574060" y="1855841"/>
                  </a:lnTo>
                  <a:lnTo>
                    <a:pt x="2530132" y="1878555"/>
                  </a:lnTo>
                  <a:lnTo>
                    <a:pt x="2479548" y="1886712"/>
                  </a:lnTo>
                  <a:lnTo>
                    <a:pt x="160020" y="1886712"/>
                  </a:lnTo>
                  <a:lnTo>
                    <a:pt x="109435" y="1878555"/>
                  </a:lnTo>
                  <a:lnTo>
                    <a:pt x="65507" y="1855841"/>
                  </a:lnTo>
                  <a:lnTo>
                    <a:pt x="30870" y="1821204"/>
                  </a:lnTo>
                  <a:lnTo>
                    <a:pt x="8156" y="1777276"/>
                  </a:lnTo>
                  <a:lnTo>
                    <a:pt x="0" y="1726692"/>
                  </a:lnTo>
                  <a:lnTo>
                    <a:pt x="0" y="16002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501384" y="4904232"/>
              <a:ext cx="2336165" cy="0"/>
            </a:xfrm>
            <a:custGeom>
              <a:avLst/>
              <a:gdLst/>
              <a:ahLst/>
              <a:cxnLst/>
              <a:rect l="l" t="t" r="r" b="b"/>
              <a:pathLst>
                <a:path w="2336165">
                  <a:moveTo>
                    <a:pt x="0" y="0"/>
                  </a:moveTo>
                  <a:lnTo>
                    <a:pt x="2335657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550292" y="1671624"/>
              <a:ext cx="354965" cy="356235"/>
            </a:xfrm>
            <a:custGeom>
              <a:avLst/>
              <a:gdLst/>
              <a:ahLst/>
              <a:cxnLst/>
              <a:rect l="l" t="t" r="r" b="b"/>
              <a:pathLst>
                <a:path w="354965" h="356235">
                  <a:moveTo>
                    <a:pt x="120065" y="229184"/>
                  </a:moveTo>
                  <a:lnTo>
                    <a:pt x="118224" y="220383"/>
                  </a:lnTo>
                  <a:lnTo>
                    <a:pt x="116408" y="217741"/>
                  </a:lnTo>
                  <a:lnTo>
                    <a:pt x="113207" y="213093"/>
                  </a:lnTo>
                  <a:lnTo>
                    <a:pt x="108724" y="210146"/>
                  </a:lnTo>
                  <a:lnTo>
                    <a:pt x="108724" y="223456"/>
                  </a:lnTo>
                  <a:lnTo>
                    <a:pt x="108724" y="235864"/>
                  </a:lnTo>
                  <a:lnTo>
                    <a:pt x="103047" y="240626"/>
                  </a:lnTo>
                  <a:lnTo>
                    <a:pt x="90766" y="240626"/>
                  </a:lnTo>
                  <a:lnTo>
                    <a:pt x="85090" y="235864"/>
                  </a:lnTo>
                  <a:lnTo>
                    <a:pt x="85090" y="223456"/>
                  </a:lnTo>
                  <a:lnTo>
                    <a:pt x="90766" y="217741"/>
                  </a:lnTo>
                  <a:lnTo>
                    <a:pt x="103047" y="217741"/>
                  </a:lnTo>
                  <a:lnTo>
                    <a:pt x="108724" y="223456"/>
                  </a:lnTo>
                  <a:lnTo>
                    <a:pt x="108724" y="210146"/>
                  </a:lnTo>
                  <a:lnTo>
                    <a:pt x="105702" y="208140"/>
                  </a:lnTo>
                  <a:lnTo>
                    <a:pt x="96431" y="206298"/>
                  </a:lnTo>
                  <a:lnTo>
                    <a:pt x="87693" y="208140"/>
                  </a:lnTo>
                  <a:lnTo>
                    <a:pt x="80467" y="213093"/>
                  </a:lnTo>
                  <a:lnTo>
                    <a:pt x="75552" y="220383"/>
                  </a:lnTo>
                  <a:lnTo>
                    <a:pt x="73736" y="229184"/>
                  </a:lnTo>
                  <a:lnTo>
                    <a:pt x="75552" y="238404"/>
                  </a:lnTo>
                  <a:lnTo>
                    <a:pt x="80467" y="245643"/>
                  </a:lnTo>
                  <a:lnTo>
                    <a:pt x="87693" y="250393"/>
                  </a:lnTo>
                  <a:lnTo>
                    <a:pt x="96431" y="252082"/>
                  </a:lnTo>
                  <a:lnTo>
                    <a:pt x="105702" y="250393"/>
                  </a:lnTo>
                  <a:lnTo>
                    <a:pt x="113207" y="245643"/>
                  </a:lnTo>
                  <a:lnTo>
                    <a:pt x="116687" y="240626"/>
                  </a:lnTo>
                  <a:lnTo>
                    <a:pt x="118224" y="238404"/>
                  </a:lnTo>
                  <a:lnTo>
                    <a:pt x="120065" y="229184"/>
                  </a:lnTo>
                  <a:close/>
                </a:path>
                <a:path w="354965" h="356235">
                  <a:moveTo>
                    <a:pt x="354571" y="71869"/>
                  </a:moveTo>
                  <a:lnTo>
                    <a:pt x="340347" y="57696"/>
                  </a:lnTo>
                  <a:lnTo>
                    <a:pt x="340347" y="73698"/>
                  </a:lnTo>
                  <a:lnTo>
                    <a:pt x="320497" y="93738"/>
                  </a:lnTo>
                  <a:lnTo>
                    <a:pt x="320497" y="125196"/>
                  </a:lnTo>
                  <a:lnTo>
                    <a:pt x="320497" y="275932"/>
                  </a:lnTo>
                  <a:lnTo>
                    <a:pt x="311975" y="275932"/>
                  </a:lnTo>
                  <a:lnTo>
                    <a:pt x="311975" y="287375"/>
                  </a:lnTo>
                  <a:lnTo>
                    <a:pt x="285508" y="314083"/>
                  </a:lnTo>
                  <a:lnTo>
                    <a:pt x="285508" y="298818"/>
                  </a:lnTo>
                  <a:lnTo>
                    <a:pt x="285508" y="287375"/>
                  </a:lnTo>
                  <a:lnTo>
                    <a:pt x="311975" y="287375"/>
                  </a:lnTo>
                  <a:lnTo>
                    <a:pt x="311975" y="275932"/>
                  </a:lnTo>
                  <a:lnTo>
                    <a:pt x="309143" y="275932"/>
                  </a:lnTo>
                  <a:lnTo>
                    <a:pt x="309143" y="264490"/>
                  </a:lnTo>
                  <a:lnTo>
                    <a:pt x="309143" y="252082"/>
                  </a:lnTo>
                  <a:lnTo>
                    <a:pt x="296862" y="252082"/>
                  </a:lnTo>
                  <a:lnTo>
                    <a:pt x="296862" y="264490"/>
                  </a:lnTo>
                  <a:lnTo>
                    <a:pt x="296862" y="275932"/>
                  </a:lnTo>
                  <a:lnTo>
                    <a:pt x="274167" y="275932"/>
                  </a:lnTo>
                  <a:lnTo>
                    <a:pt x="274167" y="298818"/>
                  </a:lnTo>
                  <a:lnTo>
                    <a:pt x="217436" y="298818"/>
                  </a:lnTo>
                  <a:lnTo>
                    <a:pt x="217436" y="264490"/>
                  </a:lnTo>
                  <a:lnTo>
                    <a:pt x="296862" y="264490"/>
                  </a:lnTo>
                  <a:lnTo>
                    <a:pt x="296862" y="252082"/>
                  </a:lnTo>
                  <a:lnTo>
                    <a:pt x="205155" y="252082"/>
                  </a:lnTo>
                  <a:lnTo>
                    <a:pt x="205155" y="310273"/>
                  </a:lnTo>
                  <a:lnTo>
                    <a:pt x="274167" y="310273"/>
                  </a:lnTo>
                  <a:lnTo>
                    <a:pt x="274167" y="321716"/>
                  </a:lnTo>
                  <a:lnTo>
                    <a:pt x="159778" y="321716"/>
                  </a:lnTo>
                  <a:lnTo>
                    <a:pt x="159778" y="333171"/>
                  </a:lnTo>
                  <a:lnTo>
                    <a:pt x="159778" y="344614"/>
                  </a:lnTo>
                  <a:lnTo>
                    <a:pt x="125742" y="344614"/>
                  </a:lnTo>
                  <a:lnTo>
                    <a:pt x="125742" y="287375"/>
                  </a:lnTo>
                  <a:lnTo>
                    <a:pt x="125742" y="275932"/>
                  </a:lnTo>
                  <a:lnTo>
                    <a:pt x="114401" y="275932"/>
                  </a:lnTo>
                  <a:lnTo>
                    <a:pt x="114401" y="287375"/>
                  </a:lnTo>
                  <a:lnTo>
                    <a:pt x="114401" y="344614"/>
                  </a:lnTo>
                  <a:lnTo>
                    <a:pt x="79413" y="344614"/>
                  </a:lnTo>
                  <a:lnTo>
                    <a:pt x="79413" y="287375"/>
                  </a:lnTo>
                  <a:lnTo>
                    <a:pt x="114401" y="287375"/>
                  </a:lnTo>
                  <a:lnTo>
                    <a:pt x="114401" y="275932"/>
                  </a:lnTo>
                  <a:lnTo>
                    <a:pt x="68072" y="275932"/>
                  </a:lnTo>
                  <a:lnTo>
                    <a:pt x="68072" y="344614"/>
                  </a:lnTo>
                  <a:lnTo>
                    <a:pt x="34036" y="344614"/>
                  </a:lnTo>
                  <a:lnTo>
                    <a:pt x="34036" y="232054"/>
                  </a:lnTo>
                  <a:lnTo>
                    <a:pt x="45720" y="223456"/>
                  </a:lnTo>
                  <a:lnTo>
                    <a:pt x="89814" y="191033"/>
                  </a:lnTo>
                  <a:lnTo>
                    <a:pt x="93599" y="188163"/>
                  </a:lnTo>
                  <a:lnTo>
                    <a:pt x="100215" y="188163"/>
                  </a:lnTo>
                  <a:lnTo>
                    <a:pt x="137096" y="215836"/>
                  </a:lnTo>
                  <a:lnTo>
                    <a:pt x="137096" y="333171"/>
                  </a:lnTo>
                  <a:lnTo>
                    <a:pt x="159778" y="333171"/>
                  </a:lnTo>
                  <a:lnTo>
                    <a:pt x="159778" y="321716"/>
                  </a:lnTo>
                  <a:lnTo>
                    <a:pt x="148437" y="321716"/>
                  </a:lnTo>
                  <a:lnTo>
                    <a:pt x="148437" y="201523"/>
                  </a:lnTo>
                  <a:lnTo>
                    <a:pt x="148437" y="169087"/>
                  </a:lnTo>
                  <a:lnTo>
                    <a:pt x="148437" y="125196"/>
                  </a:lnTo>
                  <a:lnTo>
                    <a:pt x="157873" y="125196"/>
                  </a:lnTo>
                  <a:lnTo>
                    <a:pt x="157873" y="126149"/>
                  </a:lnTo>
                  <a:lnTo>
                    <a:pt x="196646" y="165277"/>
                  </a:lnTo>
                  <a:lnTo>
                    <a:pt x="201371" y="169087"/>
                  </a:lnTo>
                  <a:lnTo>
                    <a:pt x="206095" y="171945"/>
                  </a:lnTo>
                  <a:lnTo>
                    <a:pt x="212712" y="171945"/>
                  </a:lnTo>
                  <a:lnTo>
                    <a:pt x="220891" y="170129"/>
                  </a:lnTo>
                  <a:lnTo>
                    <a:pt x="227838" y="165277"/>
                  </a:lnTo>
                  <a:lnTo>
                    <a:pt x="231114" y="160502"/>
                  </a:lnTo>
                  <a:lnTo>
                    <a:pt x="232664" y="158267"/>
                  </a:lnTo>
                  <a:lnTo>
                    <a:pt x="234467" y="149999"/>
                  </a:lnTo>
                  <a:lnTo>
                    <a:pt x="234467" y="143332"/>
                  </a:lnTo>
                  <a:lnTo>
                    <a:pt x="231635" y="138557"/>
                  </a:lnTo>
                  <a:lnTo>
                    <a:pt x="227838" y="133794"/>
                  </a:lnTo>
                  <a:lnTo>
                    <a:pt x="219341" y="125196"/>
                  </a:lnTo>
                  <a:lnTo>
                    <a:pt x="320497" y="125196"/>
                  </a:lnTo>
                  <a:lnTo>
                    <a:pt x="320497" y="93738"/>
                  </a:lnTo>
                  <a:lnTo>
                    <a:pt x="314833" y="99453"/>
                  </a:lnTo>
                  <a:lnTo>
                    <a:pt x="310083" y="113753"/>
                  </a:lnTo>
                  <a:lnTo>
                    <a:pt x="207987" y="113753"/>
                  </a:lnTo>
                  <a:lnTo>
                    <a:pt x="196646" y="102311"/>
                  </a:lnTo>
                  <a:lnTo>
                    <a:pt x="210832" y="102311"/>
                  </a:lnTo>
                  <a:lnTo>
                    <a:pt x="222821" y="101092"/>
                  </a:lnTo>
                  <a:lnTo>
                    <a:pt x="234454" y="97548"/>
                  </a:lnTo>
                  <a:lnTo>
                    <a:pt x="245389" y="91859"/>
                  </a:lnTo>
                  <a:lnTo>
                    <a:pt x="255270" y="84188"/>
                  </a:lnTo>
                  <a:lnTo>
                    <a:pt x="263766" y="74650"/>
                  </a:lnTo>
                  <a:lnTo>
                    <a:pt x="256209" y="66052"/>
                  </a:lnTo>
                  <a:lnTo>
                    <a:pt x="246748" y="75603"/>
                  </a:lnTo>
                  <a:lnTo>
                    <a:pt x="239001" y="82016"/>
                  </a:lnTo>
                  <a:lnTo>
                    <a:pt x="230200" y="86817"/>
                  </a:lnTo>
                  <a:lnTo>
                    <a:pt x="220687" y="89814"/>
                  </a:lnTo>
                  <a:lnTo>
                    <a:pt x="210832" y="90855"/>
                  </a:lnTo>
                  <a:lnTo>
                    <a:pt x="191909" y="90855"/>
                  </a:lnTo>
                  <a:lnTo>
                    <a:pt x="180568" y="102311"/>
                  </a:lnTo>
                  <a:lnTo>
                    <a:pt x="219341" y="142379"/>
                  </a:lnTo>
                  <a:lnTo>
                    <a:pt x="221234" y="144284"/>
                  </a:lnTo>
                  <a:lnTo>
                    <a:pt x="223113" y="147142"/>
                  </a:lnTo>
                  <a:lnTo>
                    <a:pt x="223113" y="155740"/>
                  </a:lnTo>
                  <a:lnTo>
                    <a:pt x="218401" y="160502"/>
                  </a:lnTo>
                  <a:lnTo>
                    <a:pt x="209880" y="160502"/>
                  </a:lnTo>
                  <a:lnTo>
                    <a:pt x="207048" y="158597"/>
                  </a:lnTo>
                  <a:lnTo>
                    <a:pt x="173939" y="125196"/>
                  </a:lnTo>
                  <a:lnTo>
                    <a:pt x="162610" y="113753"/>
                  </a:lnTo>
                  <a:lnTo>
                    <a:pt x="159778" y="108038"/>
                  </a:lnTo>
                  <a:lnTo>
                    <a:pt x="159778" y="96583"/>
                  </a:lnTo>
                  <a:lnTo>
                    <a:pt x="162610" y="90855"/>
                  </a:lnTo>
                  <a:lnTo>
                    <a:pt x="166395" y="87045"/>
                  </a:lnTo>
                  <a:lnTo>
                    <a:pt x="186245" y="66052"/>
                  </a:lnTo>
                  <a:lnTo>
                    <a:pt x="248640" y="44119"/>
                  </a:lnTo>
                  <a:lnTo>
                    <a:pt x="279844" y="12636"/>
                  </a:lnTo>
                  <a:lnTo>
                    <a:pt x="340347" y="73698"/>
                  </a:lnTo>
                  <a:lnTo>
                    <a:pt x="340347" y="57696"/>
                  </a:lnTo>
                  <a:lnTo>
                    <a:pt x="295160" y="12636"/>
                  </a:lnTo>
                  <a:lnTo>
                    <a:pt x="282460" y="0"/>
                  </a:lnTo>
                  <a:lnTo>
                    <a:pt x="277177" y="0"/>
                  </a:lnTo>
                  <a:lnTo>
                    <a:pt x="242976" y="33616"/>
                  </a:lnTo>
                  <a:lnTo>
                    <a:pt x="208940" y="41249"/>
                  </a:lnTo>
                  <a:lnTo>
                    <a:pt x="157873" y="78460"/>
                  </a:lnTo>
                  <a:lnTo>
                    <a:pt x="148437" y="102311"/>
                  </a:lnTo>
                  <a:lnTo>
                    <a:pt x="148437" y="106133"/>
                  </a:lnTo>
                  <a:lnTo>
                    <a:pt x="150317" y="113753"/>
                  </a:lnTo>
                  <a:lnTo>
                    <a:pt x="137096" y="113753"/>
                  </a:lnTo>
                  <a:lnTo>
                    <a:pt x="137096" y="169087"/>
                  </a:lnTo>
                  <a:lnTo>
                    <a:pt x="137096" y="183400"/>
                  </a:lnTo>
                  <a:lnTo>
                    <a:pt x="137096" y="201523"/>
                  </a:lnTo>
                  <a:lnTo>
                    <a:pt x="118554" y="188163"/>
                  </a:lnTo>
                  <a:lnTo>
                    <a:pt x="110617" y="182435"/>
                  </a:lnTo>
                  <a:lnTo>
                    <a:pt x="103797" y="178689"/>
                  </a:lnTo>
                  <a:lnTo>
                    <a:pt x="96545" y="177431"/>
                  </a:lnTo>
                  <a:lnTo>
                    <a:pt x="89471" y="178689"/>
                  </a:lnTo>
                  <a:lnTo>
                    <a:pt x="83197" y="182435"/>
                  </a:lnTo>
                  <a:lnTo>
                    <a:pt x="27419" y="222504"/>
                  </a:lnTo>
                  <a:lnTo>
                    <a:pt x="26466" y="223456"/>
                  </a:lnTo>
                  <a:lnTo>
                    <a:pt x="13233" y="223456"/>
                  </a:lnTo>
                  <a:lnTo>
                    <a:pt x="11341" y="221551"/>
                  </a:lnTo>
                  <a:lnTo>
                    <a:pt x="11341" y="215836"/>
                  </a:lnTo>
                  <a:lnTo>
                    <a:pt x="13233" y="213931"/>
                  </a:lnTo>
                  <a:lnTo>
                    <a:pt x="83197" y="164312"/>
                  </a:lnTo>
                  <a:lnTo>
                    <a:pt x="89865" y="161099"/>
                  </a:lnTo>
                  <a:lnTo>
                    <a:pt x="96901" y="160032"/>
                  </a:lnTo>
                  <a:lnTo>
                    <a:pt x="103936" y="161099"/>
                  </a:lnTo>
                  <a:lnTo>
                    <a:pt x="110617" y="164312"/>
                  </a:lnTo>
                  <a:lnTo>
                    <a:pt x="137096" y="183400"/>
                  </a:lnTo>
                  <a:lnTo>
                    <a:pt x="137096" y="169087"/>
                  </a:lnTo>
                  <a:lnTo>
                    <a:pt x="124498" y="160032"/>
                  </a:lnTo>
                  <a:lnTo>
                    <a:pt x="117233" y="154787"/>
                  </a:lnTo>
                  <a:lnTo>
                    <a:pt x="107416" y="149961"/>
                  </a:lnTo>
                  <a:lnTo>
                    <a:pt x="96901" y="148348"/>
                  </a:lnTo>
                  <a:lnTo>
                    <a:pt x="86372" y="149961"/>
                  </a:lnTo>
                  <a:lnTo>
                    <a:pt x="76581" y="154787"/>
                  </a:lnTo>
                  <a:lnTo>
                    <a:pt x="6616" y="204393"/>
                  </a:lnTo>
                  <a:lnTo>
                    <a:pt x="1892" y="207251"/>
                  </a:lnTo>
                  <a:lnTo>
                    <a:pt x="0" y="212013"/>
                  </a:lnTo>
                  <a:lnTo>
                    <a:pt x="0" y="227279"/>
                  </a:lnTo>
                  <a:lnTo>
                    <a:pt x="7556" y="234911"/>
                  </a:lnTo>
                  <a:lnTo>
                    <a:pt x="22682" y="234911"/>
                  </a:lnTo>
                  <a:lnTo>
                    <a:pt x="22682" y="344614"/>
                  </a:lnTo>
                  <a:lnTo>
                    <a:pt x="11341" y="344614"/>
                  </a:lnTo>
                  <a:lnTo>
                    <a:pt x="11341" y="356057"/>
                  </a:lnTo>
                  <a:lnTo>
                    <a:pt x="182460" y="356057"/>
                  </a:lnTo>
                  <a:lnTo>
                    <a:pt x="182460" y="344614"/>
                  </a:lnTo>
                  <a:lnTo>
                    <a:pt x="171119" y="344614"/>
                  </a:lnTo>
                  <a:lnTo>
                    <a:pt x="171119" y="333171"/>
                  </a:lnTo>
                  <a:lnTo>
                    <a:pt x="282676" y="333171"/>
                  </a:lnTo>
                  <a:lnTo>
                    <a:pt x="294017" y="321716"/>
                  </a:lnTo>
                  <a:lnTo>
                    <a:pt x="301586" y="314083"/>
                  </a:lnTo>
                  <a:lnTo>
                    <a:pt x="328053" y="287375"/>
                  </a:lnTo>
                  <a:lnTo>
                    <a:pt x="331838" y="283565"/>
                  </a:lnTo>
                  <a:lnTo>
                    <a:pt x="331838" y="125196"/>
                  </a:lnTo>
                  <a:lnTo>
                    <a:pt x="331838" y="113753"/>
                  </a:lnTo>
                  <a:lnTo>
                    <a:pt x="322376" y="113753"/>
                  </a:lnTo>
                  <a:lnTo>
                    <a:pt x="325221" y="105168"/>
                  </a:lnTo>
                  <a:lnTo>
                    <a:pt x="354533" y="75603"/>
                  </a:lnTo>
                  <a:lnTo>
                    <a:pt x="354571" y="71869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693168" y="1814500"/>
              <a:ext cx="148424" cy="1736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9193234" y="3600450"/>
            <a:ext cx="2627630" cy="1887220"/>
            <a:chOff x="9232391" y="3581399"/>
            <a:chExt cx="2627630" cy="1887220"/>
          </a:xfrm>
        </p:grpSpPr>
        <p:sp>
          <p:nvSpPr>
            <p:cNvPr id="108" name="object 108"/>
            <p:cNvSpPr/>
            <p:nvPr/>
          </p:nvSpPr>
          <p:spPr>
            <a:xfrm>
              <a:off x="9232391" y="3581399"/>
              <a:ext cx="2627630" cy="1887220"/>
            </a:xfrm>
            <a:custGeom>
              <a:avLst/>
              <a:gdLst/>
              <a:ahLst/>
              <a:cxnLst/>
              <a:rect l="l" t="t" r="r" b="b"/>
              <a:pathLst>
                <a:path w="2627629" h="1887220">
                  <a:moveTo>
                    <a:pt x="2467356" y="0"/>
                  </a:moveTo>
                  <a:lnTo>
                    <a:pt x="160020" y="0"/>
                  </a:lnTo>
                  <a:lnTo>
                    <a:pt x="109435" y="8156"/>
                  </a:lnTo>
                  <a:lnTo>
                    <a:pt x="65507" y="30870"/>
                  </a:lnTo>
                  <a:lnTo>
                    <a:pt x="30870" y="65507"/>
                  </a:lnTo>
                  <a:lnTo>
                    <a:pt x="8156" y="109435"/>
                  </a:lnTo>
                  <a:lnTo>
                    <a:pt x="0" y="160020"/>
                  </a:lnTo>
                  <a:lnTo>
                    <a:pt x="0" y="1726692"/>
                  </a:lnTo>
                  <a:lnTo>
                    <a:pt x="8156" y="1777276"/>
                  </a:lnTo>
                  <a:lnTo>
                    <a:pt x="30870" y="1821204"/>
                  </a:lnTo>
                  <a:lnTo>
                    <a:pt x="65507" y="1855841"/>
                  </a:lnTo>
                  <a:lnTo>
                    <a:pt x="109435" y="1878555"/>
                  </a:lnTo>
                  <a:lnTo>
                    <a:pt x="160020" y="1886712"/>
                  </a:lnTo>
                  <a:lnTo>
                    <a:pt x="2467356" y="1886712"/>
                  </a:lnTo>
                  <a:lnTo>
                    <a:pt x="2517940" y="1878555"/>
                  </a:lnTo>
                  <a:lnTo>
                    <a:pt x="2561868" y="1855841"/>
                  </a:lnTo>
                  <a:lnTo>
                    <a:pt x="2596505" y="1821204"/>
                  </a:lnTo>
                  <a:lnTo>
                    <a:pt x="2619219" y="1777276"/>
                  </a:lnTo>
                  <a:lnTo>
                    <a:pt x="2627376" y="1726692"/>
                  </a:lnTo>
                  <a:lnTo>
                    <a:pt x="2627376" y="160020"/>
                  </a:lnTo>
                  <a:lnTo>
                    <a:pt x="2619219" y="109435"/>
                  </a:lnTo>
                  <a:lnTo>
                    <a:pt x="2596505" y="65507"/>
                  </a:lnTo>
                  <a:lnTo>
                    <a:pt x="2561868" y="30870"/>
                  </a:lnTo>
                  <a:lnTo>
                    <a:pt x="2517940" y="8156"/>
                  </a:lnTo>
                  <a:lnTo>
                    <a:pt x="2467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232391" y="3581399"/>
              <a:ext cx="2627630" cy="1887220"/>
            </a:xfrm>
            <a:custGeom>
              <a:avLst/>
              <a:gdLst/>
              <a:ahLst/>
              <a:cxnLst/>
              <a:rect l="l" t="t" r="r" b="b"/>
              <a:pathLst>
                <a:path w="2627629" h="1887220">
                  <a:moveTo>
                    <a:pt x="0" y="160020"/>
                  </a:moveTo>
                  <a:lnTo>
                    <a:pt x="8156" y="109435"/>
                  </a:lnTo>
                  <a:lnTo>
                    <a:pt x="30870" y="65507"/>
                  </a:lnTo>
                  <a:lnTo>
                    <a:pt x="65507" y="30870"/>
                  </a:lnTo>
                  <a:lnTo>
                    <a:pt x="109435" y="8156"/>
                  </a:lnTo>
                  <a:lnTo>
                    <a:pt x="160020" y="0"/>
                  </a:lnTo>
                  <a:lnTo>
                    <a:pt x="2467356" y="0"/>
                  </a:lnTo>
                  <a:lnTo>
                    <a:pt x="2517940" y="8156"/>
                  </a:lnTo>
                  <a:lnTo>
                    <a:pt x="2561868" y="30870"/>
                  </a:lnTo>
                  <a:lnTo>
                    <a:pt x="2596505" y="65507"/>
                  </a:lnTo>
                  <a:lnTo>
                    <a:pt x="2619219" y="109435"/>
                  </a:lnTo>
                  <a:lnTo>
                    <a:pt x="2627376" y="160020"/>
                  </a:lnTo>
                  <a:lnTo>
                    <a:pt x="2627376" y="1726692"/>
                  </a:lnTo>
                  <a:lnTo>
                    <a:pt x="2619219" y="1777276"/>
                  </a:lnTo>
                  <a:lnTo>
                    <a:pt x="2596505" y="1821204"/>
                  </a:lnTo>
                  <a:lnTo>
                    <a:pt x="2561868" y="1855841"/>
                  </a:lnTo>
                  <a:lnTo>
                    <a:pt x="2517940" y="1878555"/>
                  </a:lnTo>
                  <a:lnTo>
                    <a:pt x="2467356" y="1886712"/>
                  </a:lnTo>
                  <a:lnTo>
                    <a:pt x="160020" y="1886712"/>
                  </a:lnTo>
                  <a:lnTo>
                    <a:pt x="109435" y="1878555"/>
                  </a:lnTo>
                  <a:lnTo>
                    <a:pt x="65507" y="1855841"/>
                  </a:lnTo>
                  <a:lnTo>
                    <a:pt x="30870" y="1821204"/>
                  </a:lnTo>
                  <a:lnTo>
                    <a:pt x="8156" y="1777276"/>
                  </a:lnTo>
                  <a:lnTo>
                    <a:pt x="0" y="1726692"/>
                  </a:lnTo>
                  <a:lnTo>
                    <a:pt x="0" y="16002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314687" y="4895087"/>
              <a:ext cx="2324100" cy="0"/>
            </a:xfrm>
            <a:custGeom>
              <a:avLst/>
              <a:gdLst/>
              <a:ahLst/>
              <a:cxnLst/>
              <a:rect l="l" t="t" r="r" b="b"/>
              <a:pathLst>
                <a:path w="2324100">
                  <a:moveTo>
                    <a:pt x="0" y="0"/>
                  </a:moveTo>
                  <a:lnTo>
                    <a:pt x="2324100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717802" y="5661660"/>
            <a:ext cx="4578350" cy="749935"/>
            <a:chOff x="717802" y="5661660"/>
            <a:chExt cx="4578350" cy="749935"/>
          </a:xfrm>
        </p:grpSpPr>
        <p:sp>
          <p:nvSpPr>
            <p:cNvPr id="124" name="object 124"/>
            <p:cNvSpPr/>
            <p:nvPr/>
          </p:nvSpPr>
          <p:spPr>
            <a:xfrm>
              <a:off x="717802" y="5661660"/>
              <a:ext cx="4578350" cy="749935"/>
            </a:xfrm>
            <a:custGeom>
              <a:avLst/>
              <a:gdLst/>
              <a:ahLst/>
              <a:cxnLst/>
              <a:rect l="l" t="t" r="r" b="b"/>
              <a:pathLst>
                <a:path w="4578350" h="749935">
                  <a:moveTo>
                    <a:pt x="4505453" y="0"/>
                  </a:moveTo>
                  <a:lnTo>
                    <a:pt x="72673" y="0"/>
                  </a:lnTo>
                  <a:lnTo>
                    <a:pt x="44386" y="5707"/>
                  </a:lnTo>
                  <a:lnTo>
                    <a:pt x="21286" y="21272"/>
                  </a:lnTo>
                  <a:lnTo>
                    <a:pt x="5711" y="44362"/>
                  </a:lnTo>
                  <a:lnTo>
                    <a:pt x="0" y="72644"/>
                  </a:lnTo>
                  <a:lnTo>
                    <a:pt x="0" y="677137"/>
                  </a:lnTo>
                  <a:lnTo>
                    <a:pt x="5711" y="705423"/>
                  </a:lnTo>
                  <a:lnTo>
                    <a:pt x="21286" y="728523"/>
                  </a:lnTo>
                  <a:lnTo>
                    <a:pt x="44386" y="744099"/>
                  </a:lnTo>
                  <a:lnTo>
                    <a:pt x="72673" y="749810"/>
                  </a:lnTo>
                  <a:lnTo>
                    <a:pt x="4505453" y="749810"/>
                  </a:lnTo>
                  <a:lnTo>
                    <a:pt x="4533734" y="744099"/>
                  </a:lnTo>
                  <a:lnTo>
                    <a:pt x="4556824" y="728523"/>
                  </a:lnTo>
                  <a:lnTo>
                    <a:pt x="4572390" y="705423"/>
                  </a:lnTo>
                  <a:lnTo>
                    <a:pt x="4578097" y="677137"/>
                  </a:lnTo>
                  <a:lnTo>
                    <a:pt x="4578097" y="72644"/>
                  </a:lnTo>
                  <a:lnTo>
                    <a:pt x="4572390" y="44362"/>
                  </a:lnTo>
                  <a:lnTo>
                    <a:pt x="4556824" y="21272"/>
                  </a:lnTo>
                  <a:lnTo>
                    <a:pt x="4533734" y="5707"/>
                  </a:lnTo>
                  <a:lnTo>
                    <a:pt x="4505453" y="0"/>
                  </a:lnTo>
                  <a:close/>
                </a:path>
              </a:pathLst>
            </a:custGeom>
            <a:solidFill>
              <a:srgbClr val="008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17802" y="5661660"/>
              <a:ext cx="4578350" cy="749935"/>
            </a:xfrm>
            <a:custGeom>
              <a:avLst/>
              <a:gdLst/>
              <a:ahLst/>
              <a:cxnLst/>
              <a:rect l="l" t="t" r="r" b="b"/>
              <a:pathLst>
                <a:path w="4578350" h="749935">
                  <a:moveTo>
                    <a:pt x="0" y="72644"/>
                  </a:moveTo>
                  <a:lnTo>
                    <a:pt x="5711" y="44362"/>
                  </a:lnTo>
                  <a:lnTo>
                    <a:pt x="21286" y="21272"/>
                  </a:lnTo>
                  <a:lnTo>
                    <a:pt x="44386" y="5707"/>
                  </a:lnTo>
                  <a:lnTo>
                    <a:pt x="72673" y="0"/>
                  </a:lnTo>
                  <a:lnTo>
                    <a:pt x="4505453" y="0"/>
                  </a:lnTo>
                  <a:lnTo>
                    <a:pt x="4533734" y="5707"/>
                  </a:lnTo>
                  <a:lnTo>
                    <a:pt x="4556824" y="21272"/>
                  </a:lnTo>
                  <a:lnTo>
                    <a:pt x="4572390" y="44362"/>
                  </a:lnTo>
                  <a:lnTo>
                    <a:pt x="4578097" y="72644"/>
                  </a:lnTo>
                  <a:lnTo>
                    <a:pt x="4578097" y="677137"/>
                  </a:lnTo>
                  <a:lnTo>
                    <a:pt x="4572390" y="705423"/>
                  </a:lnTo>
                  <a:lnTo>
                    <a:pt x="4556824" y="728523"/>
                  </a:lnTo>
                  <a:lnTo>
                    <a:pt x="4533734" y="744099"/>
                  </a:lnTo>
                  <a:lnTo>
                    <a:pt x="4505453" y="749810"/>
                  </a:lnTo>
                  <a:lnTo>
                    <a:pt x="72673" y="749810"/>
                  </a:lnTo>
                  <a:lnTo>
                    <a:pt x="44386" y="744099"/>
                  </a:lnTo>
                  <a:lnTo>
                    <a:pt x="21286" y="728523"/>
                  </a:lnTo>
                  <a:lnTo>
                    <a:pt x="5711" y="705423"/>
                  </a:lnTo>
                  <a:lnTo>
                    <a:pt x="0" y="677137"/>
                  </a:lnTo>
                  <a:lnTo>
                    <a:pt x="0" y="72644"/>
                  </a:lnTo>
                  <a:close/>
                </a:path>
              </a:pathLst>
            </a:custGeom>
            <a:ln w="2743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24763" y="5730849"/>
              <a:ext cx="4303013" cy="2438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680718" y="6075273"/>
              <a:ext cx="2031619" cy="2438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7339584" y="5580887"/>
            <a:ext cx="3706495" cy="935990"/>
            <a:chOff x="7339584" y="5580887"/>
            <a:chExt cx="3706495" cy="935990"/>
          </a:xfrm>
        </p:grpSpPr>
        <p:sp>
          <p:nvSpPr>
            <p:cNvPr id="131" name="object 131"/>
            <p:cNvSpPr/>
            <p:nvPr/>
          </p:nvSpPr>
          <p:spPr>
            <a:xfrm>
              <a:off x="7339584" y="5580887"/>
              <a:ext cx="3706495" cy="935990"/>
            </a:xfrm>
            <a:custGeom>
              <a:avLst/>
              <a:gdLst/>
              <a:ahLst/>
              <a:cxnLst/>
              <a:rect l="l" t="t" r="r" b="b"/>
              <a:pathLst>
                <a:path w="3706495" h="935990">
                  <a:moveTo>
                    <a:pt x="3626993" y="0"/>
                  </a:moveTo>
                  <a:lnTo>
                    <a:pt x="79375" y="0"/>
                  </a:lnTo>
                  <a:lnTo>
                    <a:pt x="48488" y="6240"/>
                  </a:lnTo>
                  <a:lnTo>
                    <a:pt x="23256" y="23256"/>
                  </a:lnTo>
                  <a:lnTo>
                    <a:pt x="6240" y="48488"/>
                  </a:lnTo>
                  <a:lnTo>
                    <a:pt x="0" y="79375"/>
                  </a:lnTo>
                  <a:lnTo>
                    <a:pt x="0" y="856373"/>
                  </a:lnTo>
                  <a:lnTo>
                    <a:pt x="6240" y="887264"/>
                  </a:lnTo>
                  <a:lnTo>
                    <a:pt x="23256" y="912489"/>
                  </a:lnTo>
                  <a:lnTo>
                    <a:pt x="48488" y="929497"/>
                  </a:lnTo>
                  <a:lnTo>
                    <a:pt x="79375" y="935733"/>
                  </a:lnTo>
                  <a:lnTo>
                    <a:pt x="3626993" y="935733"/>
                  </a:lnTo>
                  <a:lnTo>
                    <a:pt x="3657879" y="929497"/>
                  </a:lnTo>
                  <a:lnTo>
                    <a:pt x="3683111" y="912489"/>
                  </a:lnTo>
                  <a:lnTo>
                    <a:pt x="3700127" y="887264"/>
                  </a:lnTo>
                  <a:lnTo>
                    <a:pt x="3706368" y="856373"/>
                  </a:lnTo>
                  <a:lnTo>
                    <a:pt x="3706368" y="79375"/>
                  </a:lnTo>
                  <a:lnTo>
                    <a:pt x="3700127" y="48488"/>
                  </a:lnTo>
                  <a:lnTo>
                    <a:pt x="3683111" y="23256"/>
                  </a:lnTo>
                  <a:lnTo>
                    <a:pt x="3657879" y="6240"/>
                  </a:lnTo>
                  <a:lnTo>
                    <a:pt x="3626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339584" y="5580887"/>
              <a:ext cx="3706495" cy="935990"/>
            </a:xfrm>
            <a:custGeom>
              <a:avLst/>
              <a:gdLst/>
              <a:ahLst/>
              <a:cxnLst/>
              <a:rect l="l" t="t" r="r" b="b"/>
              <a:pathLst>
                <a:path w="3706495" h="935990">
                  <a:moveTo>
                    <a:pt x="0" y="79375"/>
                  </a:moveTo>
                  <a:lnTo>
                    <a:pt x="6240" y="48488"/>
                  </a:lnTo>
                  <a:lnTo>
                    <a:pt x="23256" y="23256"/>
                  </a:lnTo>
                  <a:lnTo>
                    <a:pt x="48488" y="6240"/>
                  </a:lnTo>
                  <a:lnTo>
                    <a:pt x="79375" y="0"/>
                  </a:lnTo>
                  <a:lnTo>
                    <a:pt x="3626993" y="0"/>
                  </a:lnTo>
                  <a:lnTo>
                    <a:pt x="3657879" y="6240"/>
                  </a:lnTo>
                  <a:lnTo>
                    <a:pt x="3683111" y="23256"/>
                  </a:lnTo>
                  <a:lnTo>
                    <a:pt x="3700127" y="48488"/>
                  </a:lnTo>
                  <a:lnTo>
                    <a:pt x="3706368" y="79375"/>
                  </a:lnTo>
                  <a:lnTo>
                    <a:pt x="3706368" y="856373"/>
                  </a:lnTo>
                  <a:lnTo>
                    <a:pt x="3700127" y="887264"/>
                  </a:lnTo>
                  <a:lnTo>
                    <a:pt x="3683111" y="912489"/>
                  </a:lnTo>
                  <a:lnTo>
                    <a:pt x="3657879" y="929497"/>
                  </a:lnTo>
                  <a:lnTo>
                    <a:pt x="3626993" y="935733"/>
                  </a:lnTo>
                  <a:lnTo>
                    <a:pt x="79375" y="935733"/>
                  </a:lnTo>
                  <a:lnTo>
                    <a:pt x="48488" y="929497"/>
                  </a:lnTo>
                  <a:lnTo>
                    <a:pt x="23256" y="912489"/>
                  </a:lnTo>
                  <a:lnTo>
                    <a:pt x="6240" y="887264"/>
                  </a:lnTo>
                  <a:lnTo>
                    <a:pt x="0" y="856373"/>
                  </a:lnTo>
                  <a:lnTo>
                    <a:pt x="0" y="7937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707880" y="5888735"/>
              <a:ext cx="0" cy="509905"/>
            </a:xfrm>
            <a:custGeom>
              <a:avLst/>
              <a:gdLst/>
              <a:ahLst/>
              <a:cxnLst/>
              <a:rect l="l" t="t" r="r" b="b"/>
              <a:pathLst>
                <a:path h="509904">
                  <a:moveTo>
                    <a:pt x="0" y="509488"/>
                  </a:moveTo>
                  <a:lnTo>
                    <a:pt x="0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4</a:t>
            </a:fld>
            <a:endParaRPr spc="-60" dirty="0"/>
          </a:p>
        </p:txBody>
      </p:sp>
      <p:sp>
        <p:nvSpPr>
          <p:cNvPr id="146" name="TextBox 145"/>
          <p:cNvSpPr txBox="1"/>
          <p:nvPr/>
        </p:nvSpPr>
        <p:spPr>
          <a:xfrm>
            <a:off x="463295" y="278913"/>
            <a:ext cx="111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621598" y="1171558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млн рублей</a:t>
            </a:r>
            <a:endParaRPr lang="ru-RU" sz="1600" dirty="0"/>
          </a:p>
        </p:txBody>
      </p:sp>
      <p:sp>
        <p:nvSpPr>
          <p:cNvPr id="149" name="TextBox 148"/>
          <p:cNvSpPr txBox="1"/>
          <p:nvPr/>
        </p:nvSpPr>
        <p:spPr>
          <a:xfrm>
            <a:off x="6621466" y="110012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864,8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8764606" y="1100120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-19,8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9621862" y="1171558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 (-2,2%)</a:t>
            </a:r>
            <a:endParaRPr lang="ru-RU" sz="1600" dirty="0"/>
          </a:p>
        </p:txBody>
      </p:sp>
      <p:sp>
        <p:nvSpPr>
          <p:cNvPr id="153" name="TextBox 152"/>
          <p:cNvSpPr txBox="1"/>
          <p:nvPr/>
        </p:nvSpPr>
        <p:spPr>
          <a:xfrm>
            <a:off x="6550028" y="1671624"/>
            <a:ext cx="2071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Black" pitchFamily="34" charset="0"/>
              </a:rPr>
              <a:t>ДОХОДЫ ОТ ИСПОЛЬЗОВАНИЯ ИМУЩЕСТВА</a:t>
            </a:r>
            <a:endParaRPr lang="ru-RU" sz="1400" b="1" dirty="0">
              <a:latin typeface="Arial Black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550028" y="224312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155,0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550028" y="260031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764474" y="260031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9264672" y="224312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602,8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9264672" y="260031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0407680" y="260031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764474" y="224312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-24,9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0550556" y="224312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22,0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9336110" y="424339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20,9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621466" y="3028946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-13,8 </a:t>
            </a:r>
            <a:r>
              <a:rPr lang="ru-RU" sz="1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0336242" y="3028946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</a:t>
            </a:r>
            <a:endParaRPr lang="ru-RU" sz="1600" dirty="0"/>
          </a:p>
        </p:txBody>
      </p:sp>
      <p:sp>
        <p:nvSpPr>
          <p:cNvPr id="165" name="TextBox 164"/>
          <p:cNvSpPr txBox="1"/>
          <p:nvPr/>
        </p:nvSpPr>
        <p:spPr>
          <a:xfrm>
            <a:off x="9336110" y="3028946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  3,8 </a:t>
            </a:r>
            <a:r>
              <a:rPr lang="ru-RU" sz="1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407284" y="3028946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к 2020 году </a:t>
            </a:r>
            <a:endParaRPr lang="ru-RU" sz="1600" dirty="0"/>
          </a:p>
        </p:txBody>
      </p:sp>
      <p:sp>
        <p:nvSpPr>
          <p:cNvPr id="167" name="TextBox 166"/>
          <p:cNvSpPr txBox="1"/>
          <p:nvPr/>
        </p:nvSpPr>
        <p:spPr>
          <a:xfrm>
            <a:off x="6621466" y="424339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43,1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6550028" y="460058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9264672" y="167162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Black" pitchFamily="34" charset="0"/>
              </a:rPr>
              <a:t>НАЛОГ НА ДОХОДЫ ФИЗИЧЕСКИХ ЛИЦ</a:t>
            </a:r>
            <a:endParaRPr lang="ru-RU" sz="1400" b="1" dirty="0">
              <a:latin typeface="Arial Black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550028" y="3600450"/>
            <a:ext cx="2071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Black" pitchFamily="34" charset="0"/>
              </a:rPr>
              <a:t>НАЛОГИ С СОВОКУПНОГО ДОХОДА</a:t>
            </a:r>
            <a:endParaRPr lang="ru-RU" sz="1400" b="1" dirty="0">
              <a:latin typeface="Arial Black" pitchFamily="34" charset="0"/>
            </a:endParaRPr>
          </a:p>
        </p:txBody>
      </p:sp>
      <p:sp>
        <p:nvSpPr>
          <p:cNvPr id="171" name="object 69"/>
          <p:cNvSpPr/>
          <p:nvPr/>
        </p:nvSpPr>
        <p:spPr>
          <a:xfrm>
            <a:off x="8478854" y="3743326"/>
            <a:ext cx="359486" cy="317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TextBox 171"/>
          <p:cNvSpPr txBox="1"/>
          <p:nvPr/>
        </p:nvSpPr>
        <p:spPr>
          <a:xfrm>
            <a:off x="7693036" y="424339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-5,2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621598" y="460058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7407284" y="4957772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</a:t>
            </a:r>
            <a:endParaRPr lang="ru-RU" sz="1600" dirty="0"/>
          </a:p>
        </p:txBody>
      </p:sp>
      <p:sp>
        <p:nvSpPr>
          <p:cNvPr id="175" name="TextBox 174"/>
          <p:cNvSpPr txBox="1"/>
          <p:nvPr/>
        </p:nvSpPr>
        <p:spPr>
          <a:xfrm>
            <a:off x="6550028" y="4957772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-10,9 </a:t>
            </a:r>
            <a:r>
              <a:rPr lang="ru-RU" sz="1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9336110" y="4957772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-5,4 </a:t>
            </a:r>
            <a:r>
              <a:rPr lang="ru-RU" sz="1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9264672" y="460058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0407680" y="460058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0479118" y="424339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-1,2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0264804" y="4957772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</a:t>
            </a:r>
            <a:endParaRPr lang="ru-RU" sz="1600" dirty="0"/>
          </a:p>
        </p:txBody>
      </p:sp>
      <p:sp>
        <p:nvSpPr>
          <p:cNvPr id="182" name="TextBox 181"/>
          <p:cNvSpPr txBox="1"/>
          <p:nvPr/>
        </p:nvSpPr>
        <p:spPr>
          <a:xfrm>
            <a:off x="9478986" y="3743326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Black" pitchFamily="34" charset="0"/>
              </a:rPr>
              <a:t>НВОС</a:t>
            </a:r>
            <a:endParaRPr lang="ru-RU" sz="1400" b="1" dirty="0">
              <a:latin typeface="Arial Black" pitchFamily="34" charset="0"/>
            </a:endParaRPr>
          </a:p>
        </p:txBody>
      </p:sp>
      <p:sp>
        <p:nvSpPr>
          <p:cNvPr id="184" name="object 133"/>
          <p:cNvSpPr/>
          <p:nvPr/>
        </p:nvSpPr>
        <p:spPr>
          <a:xfrm>
            <a:off x="11122060" y="3600450"/>
            <a:ext cx="643555" cy="5029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3E2AA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121664" y="5600714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Black" pitchFamily="34" charset="0"/>
              </a:rPr>
              <a:t>ПРОЧИЕ ДОХОДЫ</a:t>
            </a:r>
            <a:endParaRPr lang="ru-RU" sz="1400" b="1" dirty="0">
              <a:latin typeface="Arial Black" pitchFamily="34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8621730" y="581502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-14,5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478722" y="581502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52,3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8550292" y="6243656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7407284" y="6243656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9907614" y="5886466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-21,7 </a:t>
            </a:r>
            <a:r>
              <a:rPr lang="ru-RU" sz="1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9764738" y="6172218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</a:t>
            </a:r>
            <a:endParaRPr lang="ru-RU" sz="1600" dirty="0"/>
          </a:p>
        </p:txBody>
      </p:sp>
      <p:sp>
        <p:nvSpPr>
          <p:cNvPr id="193" name="TextBox 192"/>
          <p:cNvSpPr txBox="1"/>
          <p:nvPr/>
        </p:nvSpPr>
        <p:spPr>
          <a:xfrm>
            <a:off x="3621070" y="595790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32,6%</a:t>
            </a:r>
            <a:endParaRPr lang="ru-RU" sz="24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94" name="Диаграмма 193"/>
          <p:cNvGraphicFramePr/>
          <p:nvPr>
            <p:extLst>
              <p:ext uri="{D42A27DB-BD31-4B8C-83A1-F6EECF244321}">
                <p14:modId xmlns:p14="http://schemas.microsoft.com/office/powerpoint/2010/main" val="2850625118"/>
              </p:ext>
            </p:extLst>
          </p:nvPr>
        </p:nvGraphicFramePr>
        <p:xfrm>
          <a:off x="1906558" y="1743062"/>
          <a:ext cx="3714776" cy="3720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96" name="TextBox 195"/>
          <p:cNvSpPr txBox="1"/>
          <p:nvPr/>
        </p:nvSpPr>
        <p:spPr>
          <a:xfrm>
            <a:off x="2692376" y="2212635"/>
            <a:ext cx="132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17,9%</a:t>
            </a:r>
            <a:endParaRPr lang="ru-RU" sz="2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2192310" y="281463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2,4%</a:t>
            </a:r>
            <a:endParaRPr lang="ru-RU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1977996" y="330780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,0%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1692244" y="160018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Narrow" pitchFamily="34" charset="0"/>
              </a:rPr>
              <a:t>ДОХОДЫ ОТ ИСПОЛЬЗОВАНИЯ ИМУЩЕСТВА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3819732" y="3853165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Narrow" pitchFamily="34" charset="0"/>
              </a:rPr>
              <a:t>НАЛОГ НА ДОХОДЫ ФИЗИЧЕСКИХ ЛИЦ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4104036" y="3271849"/>
            <a:ext cx="130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69,7%</a:t>
            </a:r>
            <a:endParaRPr lang="ru-RU" sz="20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620674" y="3171822"/>
            <a:ext cx="12858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Narrow" pitchFamily="34" charset="0"/>
              </a:rPr>
              <a:t>НАЛОГИ С СОВОКУПНОГО ДОХОДА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477930" y="2528880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Narrow" pitchFamily="34" charset="0"/>
              </a:rPr>
              <a:t>НВОС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763550" y="4314830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Narrow" pitchFamily="34" charset="0"/>
              </a:rPr>
              <a:t>ПРОЧИЕ ДОХОДЫ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192310" y="3973701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5</a:t>
            </a:r>
            <a:r>
              <a:rPr lang="ru-RU" b="1" dirty="0" smtClean="0">
                <a:latin typeface="Arial Black" panose="020B0A04020102020204" pitchFamily="34" charset="0"/>
              </a:rPr>
              <a:t>,0%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" y="929637"/>
            <a:ext cx="12237720" cy="5755005"/>
          </a:xfrm>
          <a:custGeom>
            <a:avLst/>
            <a:gdLst/>
            <a:ahLst/>
            <a:cxnLst/>
            <a:rect l="l" t="t" r="r" b="b"/>
            <a:pathLst>
              <a:path w="12237720" h="5755005">
                <a:moveTo>
                  <a:pt x="12237720" y="0"/>
                </a:moveTo>
                <a:lnTo>
                  <a:pt x="0" y="0"/>
                </a:lnTo>
                <a:lnTo>
                  <a:pt x="0" y="5754624"/>
                </a:lnTo>
                <a:lnTo>
                  <a:pt x="12237720" y="5754624"/>
                </a:lnTo>
                <a:lnTo>
                  <a:pt x="122377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9302" y="2142744"/>
            <a:ext cx="3857652" cy="2243524"/>
          </a:xfrm>
          <a:custGeom>
            <a:avLst/>
            <a:gdLst/>
            <a:ahLst/>
            <a:cxnLst/>
            <a:rect l="l" t="t" r="r" b="b"/>
            <a:pathLst>
              <a:path w="2636520" h="1152525">
                <a:moveTo>
                  <a:pt x="2524379" y="0"/>
                </a:moveTo>
                <a:lnTo>
                  <a:pt x="112141" y="0"/>
                </a:lnTo>
                <a:lnTo>
                  <a:pt x="68472" y="8806"/>
                </a:lnTo>
                <a:lnTo>
                  <a:pt x="32829" y="32829"/>
                </a:lnTo>
                <a:lnTo>
                  <a:pt x="8806" y="68472"/>
                </a:lnTo>
                <a:lnTo>
                  <a:pt x="0" y="112141"/>
                </a:lnTo>
                <a:lnTo>
                  <a:pt x="0" y="1040003"/>
                </a:lnTo>
                <a:lnTo>
                  <a:pt x="8806" y="1083671"/>
                </a:lnTo>
                <a:lnTo>
                  <a:pt x="32829" y="1119314"/>
                </a:lnTo>
                <a:lnTo>
                  <a:pt x="68472" y="1143337"/>
                </a:lnTo>
                <a:lnTo>
                  <a:pt x="112141" y="1152144"/>
                </a:lnTo>
                <a:lnTo>
                  <a:pt x="2524379" y="1152144"/>
                </a:lnTo>
                <a:lnTo>
                  <a:pt x="2568047" y="1143337"/>
                </a:lnTo>
                <a:lnTo>
                  <a:pt x="2603690" y="1119314"/>
                </a:lnTo>
                <a:lnTo>
                  <a:pt x="2627713" y="1083671"/>
                </a:lnTo>
                <a:lnTo>
                  <a:pt x="2636520" y="1040003"/>
                </a:lnTo>
                <a:lnTo>
                  <a:pt x="2636520" y="112141"/>
                </a:lnTo>
                <a:lnTo>
                  <a:pt x="2627713" y="68472"/>
                </a:lnTo>
                <a:lnTo>
                  <a:pt x="2603690" y="32829"/>
                </a:lnTo>
                <a:lnTo>
                  <a:pt x="2568047" y="8806"/>
                </a:lnTo>
                <a:lnTo>
                  <a:pt x="2524379" y="0"/>
                </a:lnTo>
                <a:close/>
              </a:path>
            </a:pathLst>
          </a:custGeom>
          <a:solidFill>
            <a:srgbClr val="008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596798" y="1085342"/>
            <a:ext cx="5448528" cy="426720"/>
            <a:chOff x="596798" y="1085342"/>
            <a:chExt cx="5448528" cy="426720"/>
          </a:xfrm>
        </p:grpSpPr>
        <p:sp>
          <p:nvSpPr>
            <p:cNvPr id="22" name="object 22"/>
            <p:cNvSpPr/>
            <p:nvPr/>
          </p:nvSpPr>
          <p:spPr>
            <a:xfrm>
              <a:off x="596798" y="1085342"/>
              <a:ext cx="2982595" cy="426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35349" y="1085342"/>
              <a:ext cx="2609977" cy="4267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6425184" y="1609343"/>
            <a:ext cx="2639695" cy="1887220"/>
            <a:chOff x="6425184" y="1609343"/>
            <a:chExt cx="2639695" cy="1887220"/>
          </a:xfrm>
        </p:grpSpPr>
        <p:sp>
          <p:nvSpPr>
            <p:cNvPr id="34" name="object 34"/>
            <p:cNvSpPr/>
            <p:nvPr/>
          </p:nvSpPr>
          <p:spPr>
            <a:xfrm>
              <a:off x="6425184" y="1609343"/>
              <a:ext cx="2639695" cy="1887220"/>
            </a:xfrm>
            <a:custGeom>
              <a:avLst/>
              <a:gdLst/>
              <a:ahLst/>
              <a:cxnLst/>
              <a:rect l="l" t="t" r="r" b="b"/>
              <a:pathLst>
                <a:path w="2639695" h="1887220">
                  <a:moveTo>
                    <a:pt x="2479548" y="0"/>
                  </a:moveTo>
                  <a:lnTo>
                    <a:pt x="160020" y="0"/>
                  </a:lnTo>
                  <a:lnTo>
                    <a:pt x="109435" y="8156"/>
                  </a:lnTo>
                  <a:lnTo>
                    <a:pt x="65507" y="30870"/>
                  </a:lnTo>
                  <a:lnTo>
                    <a:pt x="30870" y="65507"/>
                  </a:lnTo>
                  <a:lnTo>
                    <a:pt x="8156" y="109435"/>
                  </a:lnTo>
                  <a:lnTo>
                    <a:pt x="0" y="160020"/>
                  </a:lnTo>
                  <a:lnTo>
                    <a:pt x="0" y="1726692"/>
                  </a:lnTo>
                  <a:lnTo>
                    <a:pt x="8156" y="1777276"/>
                  </a:lnTo>
                  <a:lnTo>
                    <a:pt x="30870" y="1821204"/>
                  </a:lnTo>
                  <a:lnTo>
                    <a:pt x="65507" y="1855841"/>
                  </a:lnTo>
                  <a:lnTo>
                    <a:pt x="109435" y="1878555"/>
                  </a:lnTo>
                  <a:lnTo>
                    <a:pt x="160020" y="1886712"/>
                  </a:lnTo>
                  <a:lnTo>
                    <a:pt x="2479548" y="1886712"/>
                  </a:lnTo>
                  <a:lnTo>
                    <a:pt x="2530132" y="1878555"/>
                  </a:lnTo>
                  <a:lnTo>
                    <a:pt x="2574060" y="1855841"/>
                  </a:lnTo>
                  <a:lnTo>
                    <a:pt x="2608697" y="1821204"/>
                  </a:lnTo>
                  <a:lnTo>
                    <a:pt x="2631411" y="1777276"/>
                  </a:lnTo>
                  <a:lnTo>
                    <a:pt x="2639568" y="1726692"/>
                  </a:lnTo>
                  <a:lnTo>
                    <a:pt x="2639568" y="160020"/>
                  </a:lnTo>
                  <a:lnTo>
                    <a:pt x="2631411" y="109435"/>
                  </a:lnTo>
                  <a:lnTo>
                    <a:pt x="2608697" y="65507"/>
                  </a:lnTo>
                  <a:lnTo>
                    <a:pt x="2574060" y="30870"/>
                  </a:lnTo>
                  <a:lnTo>
                    <a:pt x="2530132" y="8156"/>
                  </a:lnTo>
                  <a:lnTo>
                    <a:pt x="2479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25184" y="1609343"/>
              <a:ext cx="2639695" cy="1887220"/>
            </a:xfrm>
            <a:custGeom>
              <a:avLst/>
              <a:gdLst/>
              <a:ahLst/>
              <a:cxnLst/>
              <a:rect l="l" t="t" r="r" b="b"/>
              <a:pathLst>
                <a:path w="2639695" h="1887220">
                  <a:moveTo>
                    <a:pt x="0" y="160020"/>
                  </a:moveTo>
                  <a:lnTo>
                    <a:pt x="8156" y="109435"/>
                  </a:lnTo>
                  <a:lnTo>
                    <a:pt x="30870" y="65507"/>
                  </a:lnTo>
                  <a:lnTo>
                    <a:pt x="65507" y="30870"/>
                  </a:lnTo>
                  <a:lnTo>
                    <a:pt x="109435" y="8156"/>
                  </a:lnTo>
                  <a:lnTo>
                    <a:pt x="160020" y="0"/>
                  </a:lnTo>
                  <a:lnTo>
                    <a:pt x="2479548" y="0"/>
                  </a:lnTo>
                  <a:lnTo>
                    <a:pt x="2530132" y="8156"/>
                  </a:lnTo>
                  <a:lnTo>
                    <a:pt x="2574060" y="30870"/>
                  </a:lnTo>
                  <a:lnTo>
                    <a:pt x="2608697" y="65507"/>
                  </a:lnTo>
                  <a:lnTo>
                    <a:pt x="2631411" y="109435"/>
                  </a:lnTo>
                  <a:lnTo>
                    <a:pt x="2639568" y="160020"/>
                  </a:lnTo>
                  <a:lnTo>
                    <a:pt x="2639568" y="1726692"/>
                  </a:lnTo>
                  <a:lnTo>
                    <a:pt x="2631411" y="1777276"/>
                  </a:lnTo>
                  <a:lnTo>
                    <a:pt x="2608697" y="1821204"/>
                  </a:lnTo>
                  <a:lnTo>
                    <a:pt x="2574060" y="1855841"/>
                  </a:lnTo>
                  <a:lnTo>
                    <a:pt x="2530132" y="1878555"/>
                  </a:lnTo>
                  <a:lnTo>
                    <a:pt x="2479548" y="1886712"/>
                  </a:lnTo>
                  <a:lnTo>
                    <a:pt x="160020" y="1886712"/>
                  </a:lnTo>
                  <a:lnTo>
                    <a:pt x="109435" y="1878555"/>
                  </a:lnTo>
                  <a:lnTo>
                    <a:pt x="65507" y="1855841"/>
                  </a:lnTo>
                  <a:lnTo>
                    <a:pt x="30870" y="1821204"/>
                  </a:lnTo>
                  <a:lnTo>
                    <a:pt x="8156" y="1777276"/>
                  </a:lnTo>
                  <a:lnTo>
                    <a:pt x="0" y="1726692"/>
                  </a:lnTo>
                  <a:lnTo>
                    <a:pt x="0" y="16002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33259" y="1697177"/>
              <a:ext cx="1752473" cy="4270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04432" y="2926080"/>
              <a:ext cx="2336165" cy="0"/>
            </a:xfrm>
            <a:custGeom>
              <a:avLst/>
              <a:gdLst/>
              <a:ahLst/>
              <a:cxnLst/>
              <a:rect l="l" t="t" r="r" b="b"/>
              <a:pathLst>
                <a:path w="2336165">
                  <a:moveTo>
                    <a:pt x="0" y="0"/>
                  </a:moveTo>
                  <a:lnTo>
                    <a:pt x="2335657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9247631" y="1606296"/>
            <a:ext cx="2642870" cy="1887220"/>
            <a:chOff x="9247631" y="1606296"/>
            <a:chExt cx="2642870" cy="1887220"/>
          </a:xfrm>
        </p:grpSpPr>
        <p:sp>
          <p:nvSpPr>
            <p:cNvPr id="51" name="object 51"/>
            <p:cNvSpPr/>
            <p:nvPr/>
          </p:nvSpPr>
          <p:spPr>
            <a:xfrm>
              <a:off x="9247631" y="1606296"/>
              <a:ext cx="2642870" cy="1887220"/>
            </a:xfrm>
            <a:custGeom>
              <a:avLst/>
              <a:gdLst/>
              <a:ahLst/>
              <a:cxnLst/>
              <a:rect l="l" t="t" r="r" b="b"/>
              <a:pathLst>
                <a:path w="2642870" h="1887220">
                  <a:moveTo>
                    <a:pt x="2482596" y="0"/>
                  </a:moveTo>
                  <a:lnTo>
                    <a:pt x="160020" y="0"/>
                  </a:lnTo>
                  <a:lnTo>
                    <a:pt x="109435" y="8156"/>
                  </a:lnTo>
                  <a:lnTo>
                    <a:pt x="65507" y="30870"/>
                  </a:lnTo>
                  <a:lnTo>
                    <a:pt x="30870" y="65507"/>
                  </a:lnTo>
                  <a:lnTo>
                    <a:pt x="8156" y="109435"/>
                  </a:lnTo>
                  <a:lnTo>
                    <a:pt x="0" y="160020"/>
                  </a:lnTo>
                  <a:lnTo>
                    <a:pt x="0" y="1726692"/>
                  </a:lnTo>
                  <a:lnTo>
                    <a:pt x="8156" y="1777276"/>
                  </a:lnTo>
                  <a:lnTo>
                    <a:pt x="30870" y="1821204"/>
                  </a:lnTo>
                  <a:lnTo>
                    <a:pt x="65507" y="1855841"/>
                  </a:lnTo>
                  <a:lnTo>
                    <a:pt x="109435" y="1878555"/>
                  </a:lnTo>
                  <a:lnTo>
                    <a:pt x="160020" y="1886712"/>
                  </a:lnTo>
                  <a:lnTo>
                    <a:pt x="2482596" y="1886712"/>
                  </a:lnTo>
                  <a:lnTo>
                    <a:pt x="2533180" y="1878555"/>
                  </a:lnTo>
                  <a:lnTo>
                    <a:pt x="2577108" y="1855841"/>
                  </a:lnTo>
                  <a:lnTo>
                    <a:pt x="2611745" y="1821204"/>
                  </a:lnTo>
                  <a:lnTo>
                    <a:pt x="2634459" y="1777276"/>
                  </a:lnTo>
                  <a:lnTo>
                    <a:pt x="2642616" y="1726692"/>
                  </a:lnTo>
                  <a:lnTo>
                    <a:pt x="2642616" y="160020"/>
                  </a:lnTo>
                  <a:lnTo>
                    <a:pt x="2634459" y="109435"/>
                  </a:lnTo>
                  <a:lnTo>
                    <a:pt x="2611745" y="65507"/>
                  </a:lnTo>
                  <a:lnTo>
                    <a:pt x="2577108" y="30870"/>
                  </a:lnTo>
                  <a:lnTo>
                    <a:pt x="2533180" y="8156"/>
                  </a:lnTo>
                  <a:lnTo>
                    <a:pt x="2482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247631" y="1606296"/>
              <a:ext cx="2642870" cy="1887220"/>
            </a:xfrm>
            <a:custGeom>
              <a:avLst/>
              <a:gdLst/>
              <a:ahLst/>
              <a:cxnLst/>
              <a:rect l="l" t="t" r="r" b="b"/>
              <a:pathLst>
                <a:path w="2642870" h="1887220">
                  <a:moveTo>
                    <a:pt x="0" y="160020"/>
                  </a:moveTo>
                  <a:lnTo>
                    <a:pt x="8156" y="109435"/>
                  </a:lnTo>
                  <a:lnTo>
                    <a:pt x="30870" y="65507"/>
                  </a:lnTo>
                  <a:lnTo>
                    <a:pt x="65507" y="30870"/>
                  </a:lnTo>
                  <a:lnTo>
                    <a:pt x="109435" y="8156"/>
                  </a:lnTo>
                  <a:lnTo>
                    <a:pt x="160020" y="0"/>
                  </a:lnTo>
                  <a:lnTo>
                    <a:pt x="2482596" y="0"/>
                  </a:lnTo>
                  <a:lnTo>
                    <a:pt x="2533180" y="8156"/>
                  </a:lnTo>
                  <a:lnTo>
                    <a:pt x="2577108" y="30870"/>
                  </a:lnTo>
                  <a:lnTo>
                    <a:pt x="2611745" y="65507"/>
                  </a:lnTo>
                  <a:lnTo>
                    <a:pt x="2634459" y="109435"/>
                  </a:lnTo>
                  <a:lnTo>
                    <a:pt x="2642616" y="160020"/>
                  </a:lnTo>
                  <a:lnTo>
                    <a:pt x="2642616" y="1726692"/>
                  </a:lnTo>
                  <a:lnTo>
                    <a:pt x="2634459" y="1777276"/>
                  </a:lnTo>
                  <a:lnTo>
                    <a:pt x="2611745" y="1821204"/>
                  </a:lnTo>
                  <a:lnTo>
                    <a:pt x="2577108" y="1855841"/>
                  </a:lnTo>
                  <a:lnTo>
                    <a:pt x="2533180" y="1878555"/>
                  </a:lnTo>
                  <a:lnTo>
                    <a:pt x="2482596" y="1886712"/>
                  </a:lnTo>
                  <a:lnTo>
                    <a:pt x="160020" y="1886712"/>
                  </a:lnTo>
                  <a:lnTo>
                    <a:pt x="109435" y="1878555"/>
                  </a:lnTo>
                  <a:lnTo>
                    <a:pt x="65507" y="1855841"/>
                  </a:lnTo>
                  <a:lnTo>
                    <a:pt x="30870" y="1821204"/>
                  </a:lnTo>
                  <a:lnTo>
                    <a:pt x="8156" y="1777276"/>
                  </a:lnTo>
                  <a:lnTo>
                    <a:pt x="0" y="1726692"/>
                  </a:lnTo>
                  <a:lnTo>
                    <a:pt x="0" y="16002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791445" y="1692859"/>
              <a:ext cx="1872869" cy="4270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329927" y="2919983"/>
              <a:ext cx="2336165" cy="0"/>
            </a:xfrm>
            <a:custGeom>
              <a:avLst/>
              <a:gdLst/>
              <a:ahLst/>
              <a:cxnLst/>
              <a:rect l="l" t="t" r="r" b="b"/>
              <a:pathLst>
                <a:path w="2336165">
                  <a:moveTo>
                    <a:pt x="0" y="0"/>
                  </a:moveTo>
                  <a:lnTo>
                    <a:pt x="2335657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6409944" y="3569207"/>
            <a:ext cx="2639695" cy="1884045"/>
            <a:chOff x="6409944" y="3569207"/>
            <a:chExt cx="2639695" cy="1884045"/>
          </a:xfrm>
        </p:grpSpPr>
        <p:sp>
          <p:nvSpPr>
            <p:cNvPr id="66" name="object 66"/>
            <p:cNvSpPr/>
            <p:nvPr/>
          </p:nvSpPr>
          <p:spPr>
            <a:xfrm>
              <a:off x="6409944" y="3569207"/>
              <a:ext cx="2639695" cy="1884045"/>
            </a:xfrm>
            <a:custGeom>
              <a:avLst/>
              <a:gdLst/>
              <a:ahLst/>
              <a:cxnLst/>
              <a:rect l="l" t="t" r="r" b="b"/>
              <a:pathLst>
                <a:path w="2639695" h="1884045">
                  <a:moveTo>
                    <a:pt x="2479802" y="0"/>
                  </a:moveTo>
                  <a:lnTo>
                    <a:pt x="159766" y="0"/>
                  </a:lnTo>
                  <a:lnTo>
                    <a:pt x="109256" y="8142"/>
                  </a:lnTo>
                  <a:lnTo>
                    <a:pt x="65397" y="30817"/>
                  </a:lnTo>
                  <a:lnTo>
                    <a:pt x="30817" y="65397"/>
                  </a:lnTo>
                  <a:lnTo>
                    <a:pt x="8142" y="109256"/>
                  </a:lnTo>
                  <a:lnTo>
                    <a:pt x="0" y="159766"/>
                  </a:lnTo>
                  <a:lnTo>
                    <a:pt x="0" y="1723898"/>
                  </a:lnTo>
                  <a:lnTo>
                    <a:pt x="8142" y="1774407"/>
                  </a:lnTo>
                  <a:lnTo>
                    <a:pt x="30817" y="1818266"/>
                  </a:lnTo>
                  <a:lnTo>
                    <a:pt x="65397" y="1852846"/>
                  </a:lnTo>
                  <a:lnTo>
                    <a:pt x="109256" y="1875521"/>
                  </a:lnTo>
                  <a:lnTo>
                    <a:pt x="159766" y="1883664"/>
                  </a:lnTo>
                  <a:lnTo>
                    <a:pt x="2479802" y="1883664"/>
                  </a:lnTo>
                  <a:lnTo>
                    <a:pt x="2530311" y="1875521"/>
                  </a:lnTo>
                  <a:lnTo>
                    <a:pt x="2574170" y="1852846"/>
                  </a:lnTo>
                  <a:lnTo>
                    <a:pt x="2608750" y="1818266"/>
                  </a:lnTo>
                  <a:lnTo>
                    <a:pt x="2631425" y="1774407"/>
                  </a:lnTo>
                  <a:lnTo>
                    <a:pt x="2639568" y="1723898"/>
                  </a:lnTo>
                  <a:lnTo>
                    <a:pt x="2639568" y="159766"/>
                  </a:lnTo>
                  <a:lnTo>
                    <a:pt x="2631425" y="109256"/>
                  </a:lnTo>
                  <a:lnTo>
                    <a:pt x="2608750" y="65397"/>
                  </a:lnTo>
                  <a:lnTo>
                    <a:pt x="2574170" y="30817"/>
                  </a:lnTo>
                  <a:lnTo>
                    <a:pt x="2530311" y="8142"/>
                  </a:lnTo>
                  <a:lnTo>
                    <a:pt x="24798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409944" y="3569207"/>
              <a:ext cx="2639695" cy="1884045"/>
            </a:xfrm>
            <a:custGeom>
              <a:avLst/>
              <a:gdLst/>
              <a:ahLst/>
              <a:cxnLst/>
              <a:rect l="l" t="t" r="r" b="b"/>
              <a:pathLst>
                <a:path w="2639695" h="1884045">
                  <a:moveTo>
                    <a:pt x="0" y="159766"/>
                  </a:moveTo>
                  <a:lnTo>
                    <a:pt x="8142" y="109256"/>
                  </a:lnTo>
                  <a:lnTo>
                    <a:pt x="30817" y="65397"/>
                  </a:lnTo>
                  <a:lnTo>
                    <a:pt x="65397" y="30817"/>
                  </a:lnTo>
                  <a:lnTo>
                    <a:pt x="109256" y="8142"/>
                  </a:lnTo>
                  <a:lnTo>
                    <a:pt x="159766" y="0"/>
                  </a:lnTo>
                  <a:lnTo>
                    <a:pt x="2479802" y="0"/>
                  </a:lnTo>
                  <a:lnTo>
                    <a:pt x="2530311" y="8142"/>
                  </a:lnTo>
                  <a:lnTo>
                    <a:pt x="2574170" y="30817"/>
                  </a:lnTo>
                  <a:lnTo>
                    <a:pt x="2608750" y="65397"/>
                  </a:lnTo>
                  <a:lnTo>
                    <a:pt x="2631425" y="109256"/>
                  </a:lnTo>
                  <a:lnTo>
                    <a:pt x="2639568" y="159766"/>
                  </a:lnTo>
                  <a:lnTo>
                    <a:pt x="2639568" y="1723898"/>
                  </a:lnTo>
                  <a:lnTo>
                    <a:pt x="2631425" y="1774407"/>
                  </a:lnTo>
                  <a:lnTo>
                    <a:pt x="2608750" y="1818266"/>
                  </a:lnTo>
                  <a:lnTo>
                    <a:pt x="2574170" y="1852846"/>
                  </a:lnTo>
                  <a:lnTo>
                    <a:pt x="2530311" y="1875521"/>
                  </a:lnTo>
                  <a:lnTo>
                    <a:pt x="2479802" y="1883664"/>
                  </a:lnTo>
                  <a:lnTo>
                    <a:pt x="159766" y="1883664"/>
                  </a:lnTo>
                  <a:lnTo>
                    <a:pt x="109256" y="1875521"/>
                  </a:lnTo>
                  <a:lnTo>
                    <a:pt x="65397" y="1852846"/>
                  </a:lnTo>
                  <a:lnTo>
                    <a:pt x="30817" y="1818266"/>
                  </a:lnTo>
                  <a:lnTo>
                    <a:pt x="8142" y="1774407"/>
                  </a:lnTo>
                  <a:lnTo>
                    <a:pt x="0" y="1723898"/>
                  </a:lnTo>
                  <a:lnTo>
                    <a:pt x="0" y="15976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858254" y="3655517"/>
              <a:ext cx="2059431" cy="4270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492240" y="4882895"/>
              <a:ext cx="2336165" cy="0"/>
            </a:xfrm>
            <a:custGeom>
              <a:avLst/>
              <a:gdLst/>
              <a:ahLst/>
              <a:cxnLst/>
              <a:rect l="l" t="t" r="r" b="b"/>
              <a:pathLst>
                <a:path w="2336165">
                  <a:moveTo>
                    <a:pt x="0" y="0"/>
                  </a:moveTo>
                  <a:lnTo>
                    <a:pt x="2335657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9235440" y="3572255"/>
            <a:ext cx="2639695" cy="1887220"/>
            <a:chOff x="9235440" y="3572255"/>
            <a:chExt cx="2639695" cy="1887220"/>
          </a:xfrm>
        </p:grpSpPr>
        <p:sp>
          <p:nvSpPr>
            <p:cNvPr id="81" name="object 81"/>
            <p:cNvSpPr/>
            <p:nvPr/>
          </p:nvSpPr>
          <p:spPr>
            <a:xfrm>
              <a:off x="9235440" y="3572255"/>
              <a:ext cx="2639695" cy="1887220"/>
            </a:xfrm>
            <a:custGeom>
              <a:avLst/>
              <a:gdLst/>
              <a:ahLst/>
              <a:cxnLst/>
              <a:rect l="l" t="t" r="r" b="b"/>
              <a:pathLst>
                <a:path w="2639695" h="1887220">
                  <a:moveTo>
                    <a:pt x="2479548" y="0"/>
                  </a:moveTo>
                  <a:lnTo>
                    <a:pt x="160020" y="0"/>
                  </a:lnTo>
                  <a:lnTo>
                    <a:pt x="109435" y="8156"/>
                  </a:lnTo>
                  <a:lnTo>
                    <a:pt x="65507" y="30870"/>
                  </a:lnTo>
                  <a:lnTo>
                    <a:pt x="30870" y="65507"/>
                  </a:lnTo>
                  <a:lnTo>
                    <a:pt x="8156" y="109435"/>
                  </a:lnTo>
                  <a:lnTo>
                    <a:pt x="0" y="160020"/>
                  </a:lnTo>
                  <a:lnTo>
                    <a:pt x="0" y="1726692"/>
                  </a:lnTo>
                  <a:lnTo>
                    <a:pt x="8156" y="1777276"/>
                  </a:lnTo>
                  <a:lnTo>
                    <a:pt x="30870" y="1821204"/>
                  </a:lnTo>
                  <a:lnTo>
                    <a:pt x="65507" y="1855841"/>
                  </a:lnTo>
                  <a:lnTo>
                    <a:pt x="109435" y="1878555"/>
                  </a:lnTo>
                  <a:lnTo>
                    <a:pt x="160020" y="1886712"/>
                  </a:lnTo>
                  <a:lnTo>
                    <a:pt x="2479548" y="1886712"/>
                  </a:lnTo>
                  <a:lnTo>
                    <a:pt x="2530132" y="1878555"/>
                  </a:lnTo>
                  <a:lnTo>
                    <a:pt x="2574060" y="1855841"/>
                  </a:lnTo>
                  <a:lnTo>
                    <a:pt x="2608697" y="1821204"/>
                  </a:lnTo>
                  <a:lnTo>
                    <a:pt x="2631411" y="1777276"/>
                  </a:lnTo>
                  <a:lnTo>
                    <a:pt x="2639568" y="1726692"/>
                  </a:lnTo>
                  <a:lnTo>
                    <a:pt x="2639568" y="160020"/>
                  </a:lnTo>
                  <a:lnTo>
                    <a:pt x="2631411" y="109435"/>
                  </a:lnTo>
                  <a:lnTo>
                    <a:pt x="2608697" y="65507"/>
                  </a:lnTo>
                  <a:lnTo>
                    <a:pt x="2574060" y="30870"/>
                  </a:lnTo>
                  <a:lnTo>
                    <a:pt x="2530132" y="8156"/>
                  </a:lnTo>
                  <a:lnTo>
                    <a:pt x="2479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235440" y="3572255"/>
              <a:ext cx="2639695" cy="1887220"/>
            </a:xfrm>
            <a:custGeom>
              <a:avLst/>
              <a:gdLst/>
              <a:ahLst/>
              <a:cxnLst/>
              <a:rect l="l" t="t" r="r" b="b"/>
              <a:pathLst>
                <a:path w="2639695" h="1887220">
                  <a:moveTo>
                    <a:pt x="0" y="160020"/>
                  </a:moveTo>
                  <a:lnTo>
                    <a:pt x="8156" y="109435"/>
                  </a:lnTo>
                  <a:lnTo>
                    <a:pt x="30870" y="65507"/>
                  </a:lnTo>
                  <a:lnTo>
                    <a:pt x="65507" y="30870"/>
                  </a:lnTo>
                  <a:lnTo>
                    <a:pt x="109435" y="8156"/>
                  </a:lnTo>
                  <a:lnTo>
                    <a:pt x="160020" y="0"/>
                  </a:lnTo>
                  <a:lnTo>
                    <a:pt x="2479548" y="0"/>
                  </a:lnTo>
                  <a:lnTo>
                    <a:pt x="2530132" y="8156"/>
                  </a:lnTo>
                  <a:lnTo>
                    <a:pt x="2574060" y="30870"/>
                  </a:lnTo>
                  <a:lnTo>
                    <a:pt x="2608697" y="65507"/>
                  </a:lnTo>
                  <a:lnTo>
                    <a:pt x="2631411" y="109435"/>
                  </a:lnTo>
                  <a:lnTo>
                    <a:pt x="2639568" y="160020"/>
                  </a:lnTo>
                  <a:lnTo>
                    <a:pt x="2639568" y="1726692"/>
                  </a:lnTo>
                  <a:lnTo>
                    <a:pt x="2631411" y="1777276"/>
                  </a:lnTo>
                  <a:lnTo>
                    <a:pt x="2608697" y="1821204"/>
                  </a:lnTo>
                  <a:lnTo>
                    <a:pt x="2574060" y="1855841"/>
                  </a:lnTo>
                  <a:lnTo>
                    <a:pt x="2530132" y="1878555"/>
                  </a:lnTo>
                  <a:lnTo>
                    <a:pt x="2479548" y="1886712"/>
                  </a:lnTo>
                  <a:lnTo>
                    <a:pt x="160020" y="1886712"/>
                  </a:lnTo>
                  <a:lnTo>
                    <a:pt x="109435" y="1878555"/>
                  </a:lnTo>
                  <a:lnTo>
                    <a:pt x="65507" y="1855841"/>
                  </a:lnTo>
                  <a:lnTo>
                    <a:pt x="30870" y="1821204"/>
                  </a:lnTo>
                  <a:lnTo>
                    <a:pt x="8156" y="1777276"/>
                  </a:lnTo>
                  <a:lnTo>
                    <a:pt x="0" y="1726692"/>
                  </a:lnTo>
                  <a:lnTo>
                    <a:pt x="0" y="16002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808464" y="3660393"/>
              <a:ext cx="1804289" cy="4267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9317736" y="4888991"/>
              <a:ext cx="2336165" cy="0"/>
            </a:xfrm>
            <a:custGeom>
              <a:avLst/>
              <a:gdLst/>
              <a:ahLst/>
              <a:cxnLst/>
              <a:rect l="l" t="t" r="r" b="b"/>
              <a:pathLst>
                <a:path w="2336165">
                  <a:moveTo>
                    <a:pt x="0" y="0"/>
                  </a:moveTo>
                  <a:lnTo>
                    <a:pt x="2335657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661417" y="5620511"/>
            <a:ext cx="5273040" cy="749935"/>
            <a:chOff x="661417" y="5620511"/>
            <a:chExt cx="5273040" cy="749935"/>
          </a:xfrm>
        </p:grpSpPr>
        <p:sp>
          <p:nvSpPr>
            <p:cNvPr id="96" name="object 96"/>
            <p:cNvSpPr/>
            <p:nvPr/>
          </p:nvSpPr>
          <p:spPr>
            <a:xfrm>
              <a:off x="661417" y="5620511"/>
              <a:ext cx="5273040" cy="749935"/>
            </a:xfrm>
            <a:custGeom>
              <a:avLst/>
              <a:gdLst/>
              <a:ahLst/>
              <a:cxnLst/>
              <a:rect l="l" t="t" r="r" b="b"/>
              <a:pathLst>
                <a:path w="5273040" h="749935">
                  <a:moveTo>
                    <a:pt x="5200394" y="0"/>
                  </a:moveTo>
                  <a:lnTo>
                    <a:pt x="72668" y="0"/>
                  </a:lnTo>
                  <a:lnTo>
                    <a:pt x="44384" y="5707"/>
                  </a:lnTo>
                  <a:lnTo>
                    <a:pt x="21285" y="21272"/>
                  </a:lnTo>
                  <a:lnTo>
                    <a:pt x="5711" y="44362"/>
                  </a:lnTo>
                  <a:lnTo>
                    <a:pt x="0" y="72644"/>
                  </a:lnTo>
                  <a:lnTo>
                    <a:pt x="0" y="677138"/>
                  </a:lnTo>
                  <a:lnTo>
                    <a:pt x="5711" y="705422"/>
                  </a:lnTo>
                  <a:lnTo>
                    <a:pt x="21285" y="728521"/>
                  </a:lnTo>
                  <a:lnTo>
                    <a:pt x="44384" y="744095"/>
                  </a:lnTo>
                  <a:lnTo>
                    <a:pt x="72668" y="749806"/>
                  </a:lnTo>
                  <a:lnTo>
                    <a:pt x="5200394" y="749806"/>
                  </a:lnTo>
                  <a:lnTo>
                    <a:pt x="5228676" y="744095"/>
                  </a:lnTo>
                  <a:lnTo>
                    <a:pt x="5251766" y="728521"/>
                  </a:lnTo>
                  <a:lnTo>
                    <a:pt x="5267331" y="705422"/>
                  </a:lnTo>
                  <a:lnTo>
                    <a:pt x="5273038" y="677138"/>
                  </a:lnTo>
                  <a:lnTo>
                    <a:pt x="5273038" y="72644"/>
                  </a:lnTo>
                  <a:lnTo>
                    <a:pt x="5267331" y="44362"/>
                  </a:lnTo>
                  <a:lnTo>
                    <a:pt x="5251766" y="21272"/>
                  </a:lnTo>
                  <a:lnTo>
                    <a:pt x="5228676" y="5707"/>
                  </a:lnTo>
                  <a:lnTo>
                    <a:pt x="52003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61417" y="5620511"/>
              <a:ext cx="5273040" cy="749935"/>
            </a:xfrm>
            <a:custGeom>
              <a:avLst/>
              <a:gdLst/>
              <a:ahLst/>
              <a:cxnLst/>
              <a:rect l="l" t="t" r="r" b="b"/>
              <a:pathLst>
                <a:path w="5273040" h="749935">
                  <a:moveTo>
                    <a:pt x="0" y="72644"/>
                  </a:moveTo>
                  <a:lnTo>
                    <a:pt x="5711" y="44362"/>
                  </a:lnTo>
                  <a:lnTo>
                    <a:pt x="21285" y="21272"/>
                  </a:lnTo>
                  <a:lnTo>
                    <a:pt x="44384" y="5707"/>
                  </a:lnTo>
                  <a:lnTo>
                    <a:pt x="72668" y="0"/>
                  </a:lnTo>
                  <a:lnTo>
                    <a:pt x="5200394" y="0"/>
                  </a:lnTo>
                  <a:lnTo>
                    <a:pt x="5228676" y="5707"/>
                  </a:lnTo>
                  <a:lnTo>
                    <a:pt x="5251766" y="21272"/>
                  </a:lnTo>
                  <a:lnTo>
                    <a:pt x="5267331" y="44362"/>
                  </a:lnTo>
                  <a:lnTo>
                    <a:pt x="5273038" y="72644"/>
                  </a:lnTo>
                  <a:lnTo>
                    <a:pt x="5273038" y="677138"/>
                  </a:lnTo>
                  <a:lnTo>
                    <a:pt x="5267331" y="705422"/>
                  </a:lnTo>
                  <a:lnTo>
                    <a:pt x="5251766" y="728521"/>
                  </a:lnTo>
                  <a:lnTo>
                    <a:pt x="5228676" y="744095"/>
                  </a:lnTo>
                  <a:lnTo>
                    <a:pt x="5200394" y="749806"/>
                  </a:lnTo>
                  <a:lnTo>
                    <a:pt x="72668" y="749806"/>
                  </a:lnTo>
                  <a:lnTo>
                    <a:pt x="44384" y="744095"/>
                  </a:lnTo>
                  <a:lnTo>
                    <a:pt x="21285" y="728521"/>
                  </a:lnTo>
                  <a:lnTo>
                    <a:pt x="5711" y="705422"/>
                  </a:lnTo>
                  <a:lnTo>
                    <a:pt x="0" y="677138"/>
                  </a:lnTo>
                  <a:lnTo>
                    <a:pt x="0" y="72644"/>
                  </a:lnTo>
                  <a:close/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85748" y="5690006"/>
              <a:ext cx="4961890" cy="2438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986406" y="6034735"/>
              <a:ext cx="2031238" cy="2438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6394704" y="5544312"/>
            <a:ext cx="5495925" cy="1051560"/>
            <a:chOff x="6394704" y="5544312"/>
            <a:chExt cx="5495925" cy="1051560"/>
          </a:xfrm>
        </p:grpSpPr>
        <p:sp>
          <p:nvSpPr>
            <p:cNvPr id="103" name="object 103"/>
            <p:cNvSpPr/>
            <p:nvPr/>
          </p:nvSpPr>
          <p:spPr>
            <a:xfrm>
              <a:off x="6394704" y="5544312"/>
              <a:ext cx="5495925" cy="1051560"/>
            </a:xfrm>
            <a:custGeom>
              <a:avLst/>
              <a:gdLst/>
              <a:ahLst/>
              <a:cxnLst/>
              <a:rect l="l" t="t" r="r" b="b"/>
              <a:pathLst>
                <a:path w="5495925" h="1051559">
                  <a:moveTo>
                    <a:pt x="5406390" y="0"/>
                  </a:moveTo>
                  <a:lnTo>
                    <a:pt x="89154" y="0"/>
                  </a:lnTo>
                  <a:lnTo>
                    <a:pt x="54435" y="7000"/>
                  </a:lnTo>
                  <a:lnTo>
                    <a:pt x="26098" y="26098"/>
                  </a:lnTo>
                  <a:lnTo>
                    <a:pt x="7000" y="54435"/>
                  </a:lnTo>
                  <a:lnTo>
                    <a:pt x="0" y="89154"/>
                  </a:lnTo>
                  <a:lnTo>
                    <a:pt x="0" y="962378"/>
                  </a:lnTo>
                  <a:lnTo>
                    <a:pt x="7000" y="997091"/>
                  </a:lnTo>
                  <a:lnTo>
                    <a:pt x="26098" y="1025439"/>
                  </a:lnTo>
                  <a:lnTo>
                    <a:pt x="54435" y="1044552"/>
                  </a:lnTo>
                  <a:lnTo>
                    <a:pt x="89154" y="1051561"/>
                  </a:lnTo>
                  <a:lnTo>
                    <a:pt x="5406390" y="1051561"/>
                  </a:lnTo>
                  <a:lnTo>
                    <a:pt x="5441108" y="1044552"/>
                  </a:lnTo>
                  <a:lnTo>
                    <a:pt x="5469445" y="1025439"/>
                  </a:lnTo>
                  <a:lnTo>
                    <a:pt x="5488543" y="997091"/>
                  </a:lnTo>
                  <a:lnTo>
                    <a:pt x="5495544" y="962378"/>
                  </a:lnTo>
                  <a:lnTo>
                    <a:pt x="5495544" y="89154"/>
                  </a:lnTo>
                  <a:lnTo>
                    <a:pt x="5488543" y="54435"/>
                  </a:lnTo>
                  <a:lnTo>
                    <a:pt x="5469445" y="26098"/>
                  </a:lnTo>
                  <a:lnTo>
                    <a:pt x="5441108" y="7000"/>
                  </a:lnTo>
                  <a:lnTo>
                    <a:pt x="54063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394704" y="5544312"/>
              <a:ext cx="5495925" cy="1051560"/>
            </a:xfrm>
            <a:custGeom>
              <a:avLst/>
              <a:gdLst/>
              <a:ahLst/>
              <a:cxnLst/>
              <a:rect l="l" t="t" r="r" b="b"/>
              <a:pathLst>
                <a:path w="5495925" h="1051559">
                  <a:moveTo>
                    <a:pt x="0" y="89154"/>
                  </a:moveTo>
                  <a:lnTo>
                    <a:pt x="7000" y="54435"/>
                  </a:lnTo>
                  <a:lnTo>
                    <a:pt x="26098" y="26098"/>
                  </a:lnTo>
                  <a:lnTo>
                    <a:pt x="54435" y="7000"/>
                  </a:lnTo>
                  <a:lnTo>
                    <a:pt x="89154" y="0"/>
                  </a:lnTo>
                  <a:lnTo>
                    <a:pt x="5406390" y="0"/>
                  </a:lnTo>
                  <a:lnTo>
                    <a:pt x="5441108" y="7000"/>
                  </a:lnTo>
                  <a:lnTo>
                    <a:pt x="5469445" y="26098"/>
                  </a:lnTo>
                  <a:lnTo>
                    <a:pt x="5488543" y="54435"/>
                  </a:lnTo>
                  <a:lnTo>
                    <a:pt x="5495544" y="89154"/>
                  </a:lnTo>
                  <a:lnTo>
                    <a:pt x="5495544" y="962378"/>
                  </a:lnTo>
                  <a:lnTo>
                    <a:pt x="5488543" y="997091"/>
                  </a:lnTo>
                  <a:lnTo>
                    <a:pt x="5469445" y="1025439"/>
                  </a:lnTo>
                  <a:lnTo>
                    <a:pt x="5441108" y="1044552"/>
                  </a:lnTo>
                  <a:lnTo>
                    <a:pt x="5406390" y="1051561"/>
                  </a:lnTo>
                  <a:lnTo>
                    <a:pt x="89154" y="1051561"/>
                  </a:lnTo>
                  <a:lnTo>
                    <a:pt x="54435" y="1044552"/>
                  </a:lnTo>
                  <a:lnTo>
                    <a:pt x="26098" y="1025439"/>
                  </a:lnTo>
                  <a:lnTo>
                    <a:pt x="7000" y="997091"/>
                  </a:lnTo>
                  <a:lnTo>
                    <a:pt x="0" y="962378"/>
                  </a:lnTo>
                  <a:lnTo>
                    <a:pt x="0" y="8915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918192" y="5980176"/>
              <a:ext cx="0" cy="509905"/>
            </a:xfrm>
            <a:custGeom>
              <a:avLst/>
              <a:gdLst/>
              <a:ahLst/>
              <a:cxnLst/>
              <a:rect l="l" t="t" r="r" b="b"/>
              <a:pathLst>
                <a:path h="509904">
                  <a:moveTo>
                    <a:pt x="0" y="509488"/>
                  </a:moveTo>
                  <a:lnTo>
                    <a:pt x="0" y="0"/>
                  </a:lnTo>
                </a:path>
              </a:pathLst>
            </a:custGeom>
            <a:ln w="18288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116"/>
          <p:cNvGrpSpPr/>
          <p:nvPr/>
        </p:nvGrpSpPr>
        <p:grpSpPr>
          <a:xfrm>
            <a:off x="3771745" y="1864980"/>
            <a:ext cx="2160842" cy="1369714"/>
            <a:chOff x="4245863" y="1862328"/>
            <a:chExt cx="1689100" cy="954405"/>
          </a:xfrm>
        </p:grpSpPr>
        <p:sp>
          <p:nvSpPr>
            <p:cNvPr id="117" name="object 117"/>
            <p:cNvSpPr/>
            <p:nvPr/>
          </p:nvSpPr>
          <p:spPr>
            <a:xfrm>
              <a:off x="4245863" y="1862328"/>
              <a:ext cx="1689100" cy="954405"/>
            </a:xfrm>
            <a:custGeom>
              <a:avLst/>
              <a:gdLst/>
              <a:ahLst/>
              <a:cxnLst/>
              <a:rect l="l" t="t" r="r" b="b"/>
              <a:pathLst>
                <a:path w="1689100" h="954405">
                  <a:moveTo>
                    <a:pt x="1529588" y="0"/>
                  </a:moveTo>
                  <a:lnTo>
                    <a:pt x="159004" y="0"/>
                  </a:lnTo>
                  <a:lnTo>
                    <a:pt x="108768" y="8111"/>
                  </a:lnTo>
                  <a:lnTo>
                    <a:pt x="65123" y="30695"/>
                  </a:lnTo>
                  <a:lnTo>
                    <a:pt x="30695" y="65123"/>
                  </a:lnTo>
                  <a:lnTo>
                    <a:pt x="8111" y="108768"/>
                  </a:lnTo>
                  <a:lnTo>
                    <a:pt x="0" y="159004"/>
                  </a:lnTo>
                  <a:lnTo>
                    <a:pt x="0" y="795020"/>
                  </a:lnTo>
                  <a:lnTo>
                    <a:pt x="8111" y="845255"/>
                  </a:lnTo>
                  <a:lnTo>
                    <a:pt x="30695" y="888900"/>
                  </a:lnTo>
                  <a:lnTo>
                    <a:pt x="65123" y="923328"/>
                  </a:lnTo>
                  <a:lnTo>
                    <a:pt x="108768" y="945912"/>
                  </a:lnTo>
                  <a:lnTo>
                    <a:pt x="159004" y="954024"/>
                  </a:lnTo>
                  <a:lnTo>
                    <a:pt x="1529588" y="954024"/>
                  </a:lnTo>
                  <a:lnTo>
                    <a:pt x="1579823" y="945912"/>
                  </a:lnTo>
                  <a:lnTo>
                    <a:pt x="1623468" y="923328"/>
                  </a:lnTo>
                  <a:lnTo>
                    <a:pt x="1657896" y="888900"/>
                  </a:lnTo>
                  <a:lnTo>
                    <a:pt x="1680480" y="845255"/>
                  </a:lnTo>
                  <a:lnTo>
                    <a:pt x="1688592" y="795020"/>
                  </a:lnTo>
                  <a:lnTo>
                    <a:pt x="1688592" y="159004"/>
                  </a:lnTo>
                  <a:lnTo>
                    <a:pt x="1680480" y="108768"/>
                  </a:lnTo>
                  <a:lnTo>
                    <a:pt x="1657896" y="65123"/>
                  </a:lnTo>
                  <a:lnTo>
                    <a:pt x="1623468" y="30695"/>
                  </a:lnTo>
                  <a:lnTo>
                    <a:pt x="1579823" y="8111"/>
                  </a:lnTo>
                  <a:lnTo>
                    <a:pt x="1529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245863" y="1862328"/>
              <a:ext cx="1689100" cy="954405"/>
            </a:xfrm>
            <a:custGeom>
              <a:avLst/>
              <a:gdLst/>
              <a:ahLst/>
              <a:cxnLst/>
              <a:rect l="l" t="t" r="r" b="b"/>
              <a:pathLst>
                <a:path w="1689100" h="954405">
                  <a:moveTo>
                    <a:pt x="0" y="159004"/>
                  </a:moveTo>
                  <a:lnTo>
                    <a:pt x="8111" y="108768"/>
                  </a:lnTo>
                  <a:lnTo>
                    <a:pt x="30695" y="65123"/>
                  </a:lnTo>
                  <a:lnTo>
                    <a:pt x="65123" y="30695"/>
                  </a:lnTo>
                  <a:lnTo>
                    <a:pt x="108768" y="8111"/>
                  </a:lnTo>
                  <a:lnTo>
                    <a:pt x="159004" y="0"/>
                  </a:lnTo>
                  <a:lnTo>
                    <a:pt x="1529588" y="0"/>
                  </a:lnTo>
                  <a:lnTo>
                    <a:pt x="1579823" y="8111"/>
                  </a:lnTo>
                  <a:lnTo>
                    <a:pt x="1623468" y="30695"/>
                  </a:lnTo>
                  <a:lnTo>
                    <a:pt x="1657896" y="65123"/>
                  </a:lnTo>
                  <a:lnTo>
                    <a:pt x="1680480" y="108768"/>
                  </a:lnTo>
                  <a:lnTo>
                    <a:pt x="1688592" y="159004"/>
                  </a:lnTo>
                  <a:lnTo>
                    <a:pt x="1688592" y="795020"/>
                  </a:lnTo>
                  <a:lnTo>
                    <a:pt x="1680480" y="845255"/>
                  </a:lnTo>
                  <a:lnTo>
                    <a:pt x="1657896" y="888900"/>
                  </a:lnTo>
                  <a:lnTo>
                    <a:pt x="1623468" y="923328"/>
                  </a:lnTo>
                  <a:lnTo>
                    <a:pt x="1579823" y="945912"/>
                  </a:lnTo>
                  <a:lnTo>
                    <a:pt x="1529588" y="954024"/>
                  </a:lnTo>
                  <a:lnTo>
                    <a:pt x="159004" y="954024"/>
                  </a:lnTo>
                  <a:lnTo>
                    <a:pt x="108768" y="945912"/>
                  </a:lnTo>
                  <a:lnTo>
                    <a:pt x="65123" y="923328"/>
                  </a:lnTo>
                  <a:lnTo>
                    <a:pt x="30695" y="888900"/>
                  </a:lnTo>
                  <a:lnTo>
                    <a:pt x="8111" y="845255"/>
                  </a:lnTo>
                  <a:lnTo>
                    <a:pt x="0" y="795020"/>
                  </a:lnTo>
                  <a:lnTo>
                    <a:pt x="0" y="159004"/>
                  </a:lnTo>
                  <a:close/>
                </a:path>
              </a:pathLst>
            </a:custGeom>
            <a:ln w="12192">
              <a:solidFill>
                <a:srgbClr val="0081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678425" y="2174113"/>
              <a:ext cx="1009192" cy="2438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5</a:t>
            </a:fld>
            <a:endParaRPr spc="-60" dirty="0"/>
          </a:p>
        </p:txBody>
      </p:sp>
      <p:sp>
        <p:nvSpPr>
          <p:cNvPr id="126" name="TextBox 125"/>
          <p:cNvSpPr txBox="1"/>
          <p:nvPr/>
        </p:nvSpPr>
        <p:spPr>
          <a:xfrm>
            <a:off x="463295" y="278913"/>
            <a:ext cx="111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764210" y="110012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1790,0 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978656" y="1171558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млн рублей</a:t>
            </a:r>
            <a:endParaRPr lang="ru-RU" sz="1600" dirty="0"/>
          </a:p>
        </p:txBody>
      </p:sp>
      <p:sp>
        <p:nvSpPr>
          <p:cNvPr id="129" name="TextBox 128"/>
          <p:cNvSpPr txBox="1"/>
          <p:nvPr/>
        </p:nvSpPr>
        <p:spPr>
          <a:xfrm>
            <a:off x="8121664" y="110012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384,7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9121796" y="1171558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 (+54,8%)</a:t>
            </a:r>
            <a:endParaRPr lang="ru-RU" sz="1600" dirty="0"/>
          </a:p>
        </p:txBody>
      </p:sp>
      <p:sp>
        <p:nvSpPr>
          <p:cNvPr id="131" name="TextBox 130"/>
          <p:cNvSpPr txBox="1"/>
          <p:nvPr/>
        </p:nvSpPr>
        <p:spPr>
          <a:xfrm>
            <a:off x="2763814" y="2457442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млн рублей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121136" y="195737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-14,5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549368" y="3457574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НАЦ.ПРОЕКТЫ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406492" y="252888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72,3%</a:t>
            </a:r>
            <a:endParaRPr lang="ru-RU" sz="2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835384" y="2743194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-16,7 </a:t>
            </a:r>
            <a:r>
              <a:rPr lang="ru-RU" sz="1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764078" y="2743194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</a:t>
            </a:r>
            <a:endParaRPr lang="ru-RU" sz="1600" dirty="0"/>
          </a:p>
        </p:txBody>
      </p:sp>
      <p:sp>
        <p:nvSpPr>
          <p:cNvPr id="142" name="TextBox 141"/>
          <p:cNvSpPr txBox="1"/>
          <p:nvPr/>
        </p:nvSpPr>
        <p:spPr>
          <a:xfrm>
            <a:off x="3978260" y="595790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67,4 </a:t>
            </a:r>
            <a:r>
              <a:rPr lang="ru-RU" sz="16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%</a:t>
            </a:r>
            <a:endParaRPr lang="ru-RU" b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550028" y="224312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257,8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550028" y="260031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764474" y="260031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764474" y="224312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+60,7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550028" y="302894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+30,8 </a:t>
            </a:r>
            <a:r>
              <a:rPr lang="ru-RU" sz="1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407284" y="3028946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к 2020 году </a:t>
            </a:r>
            <a:endParaRPr lang="ru-RU" sz="1600" dirty="0"/>
          </a:p>
        </p:txBody>
      </p:sp>
      <p:sp>
        <p:nvSpPr>
          <p:cNvPr id="155" name="TextBox 154"/>
          <p:cNvSpPr txBox="1"/>
          <p:nvPr/>
        </p:nvSpPr>
        <p:spPr>
          <a:xfrm>
            <a:off x="9478986" y="224312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404,1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9264672" y="260031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0407680" y="260031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0550556" y="224312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+55,2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0336242" y="3028946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</a:t>
            </a:r>
            <a:endParaRPr lang="ru-RU" sz="1600" dirty="0"/>
          </a:p>
        </p:txBody>
      </p:sp>
      <p:sp>
        <p:nvSpPr>
          <p:cNvPr id="160" name="TextBox 159"/>
          <p:cNvSpPr txBox="1"/>
          <p:nvPr/>
        </p:nvSpPr>
        <p:spPr>
          <a:xfrm>
            <a:off x="9264672" y="3028946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  +15,8 </a:t>
            </a:r>
            <a:r>
              <a:rPr lang="ru-RU" sz="1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6550028" y="410051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828,0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550028" y="452914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7621598" y="452914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693036" y="410051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+51,1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621466" y="4957772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+6,6 </a:t>
            </a:r>
            <a:r>
              <a:rPr lang="ru-RU" sz="1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7407284" y="4957772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к 2020 году </a:t>
            </a:r>
            <a:endParaRPr lang="ru-RU" sz="1600" dirty="0"/>
          </a:p>
        </p:txBody>
      </p:sp>
      <p:sp>
        <p:nvSpPr>
          <p:cNvPr id="197" name="TextBox 196"/>
          <p:cNvSpPr txBox="1"/>
          <p:nvPr/>
        </p:nvSpPr>
        <p:spPr>
          <a:xfrm>
            <a:off x="9336110" y="410051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287,9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9336110" y="452914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10407680" y="452914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10479118" y="410051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+227,0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9264672" y="4957772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+372,9 </a:t>
            </a:r>
            <a:r>
              <a:rPr lang="ru-RU" sz="1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10264804" y="4957772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к 2020 году </a:t>
            </a:r>
            <a:endParaRPr lang="ru-RU" sz="1600" dirty="0"/>
          </a:p>
        </p:txBody>
      </p:sp>
      <p:sp>
        <p:nvSpPr>
          <p:cNvPr id="205" name="TextBox 204"/>
          <p:cNvSpPr txBox="1"/>
          <p:nvPr/>
        </p:nvSpPr>
        <p:spPr>
          <a:xfrm>
            <a:off x="6407152" y="560071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СПОНСОРСКАЯ ПОМОЩЬ ОРГАНИЗАЦИЙ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6907218" y="595790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12,5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6907218" y="631509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8264540" y="631509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млн рублей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8335978" y="595790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-8,7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0264804" y="5957904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-41,0 </a:t>
            </a:r>
            <a:r>
              <a:rPr lang="ru-RU" sz="1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%</a:t>
            </a:r>
            <a:endParaRPr lang="ru-RU" sz="1600" b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10121928" y="6243656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 2020 году 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" y="929637"/>
            <a:ext cx="12237720" cy="5755005"/>
          </a:xfrm>
          <a:custGeom>
            <a:avLst/>
            <a:gdLst/>
            <a:ahLst/>
            <a:cxnLst/>
            <a:rect l="l" t="t" r="r" b="b"/>
            <a:pathLst>
              <a:path w="12237720" h="5755005">
                <a:moveTo>
                  <a:pt x="12237720" y="0"/>
                </a:moveTo>
                <a:lnTo>
                  <a:pt x="0" y="0"/>
                </a:lnTo>
                <a:lnTo>
                  <a:pt x="0" y="5754624"/>
                </a:lnTo>
                <a:lnTo>
                  <a:pt x="12237720" y="5754624"/>
                </a:lnTo>
                <a:lnTo>
                  <a:pt x="122377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405811"/>
              </p:ext>
            </p:extLst>
          </p:nvPr>
        </p:nvGraphicFramePr>
        <p:xfrm>
          <a:off x="648792" y="1296194"/>
          <a:ext cx="10729194" cy="4875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1152128"/>
                <a:gridCol w="1152128"/>
                <a:gridCol w="1656184"/>
                <a:gridCol w="1440160"/>
                <a:gridCol w="1296146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err="1" smtClean="0"/>
                        <a:t>Подраз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дел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473184"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Общегосударственные </a:t>
                      </a:r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360 842,8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333 725,6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92,48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3 857,8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3 686,0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95,5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8 560,7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8 333,8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97,3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127 835,8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115 501,8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90,3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5526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Судебная система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4 589,9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4 587,7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99,9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817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Резервные фонды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2 145,3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709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213 850,1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201 616,3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94,3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3295" y="278913"/>
            <a:ext cx="111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41880" y="985704"/>
            <a:ext cx="810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в тыс.руб.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111043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" y="929637"/>
            <a:ext cx="12237720" cy="5755005"/>
          </a:xfrm>
          <a:custGeom>
            <a:avLst/>
            <a:gdLst/>
            <a:ahLst/>
            <a:cxnLst/>
            <a:rect l="l" t="t" r="r" b="b"/>
            <a:pathLst>
              <a:path w="12237720" h="5755005">
                <a:moveTo>
                  <a:pt x="12237720" y="0"/>
                </a:moveTo>
                <a:lnTo>
                  <a:pt x="0" y="0"/>
                </a:lnTo>
                <a:lnTo>
                  <a:pt x="0" y="5754624"/>
                </a:lnTo>
                <a:lnTo>
                  <a:pt x="12237720" y="5754624"/>
                </a:lnTo>
                <a:lnTo>
                  <a:pt x="122377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505498"/>
              </p:ext>
            </p:extLst>
          </p:nvPr>
        </p:nvGraphicFramePr>
        <p:xfrm>
          <a:off x="648792" y="1296194"/>
          <a:ext cx="10729194" cy="5339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1152128"/>
                <a:gridCol w="1296144"/>
                <a:gridCol w="1512168"/>
                <a:gridCol w="1440160"/>
                <a:gridCol w="129614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err="1" smtClean="0"/>
                        <a:t>Подраз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дел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473184"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14 831,3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14 079,2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94,9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Органы юстиции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2 470,0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2 409,4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97,5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12 361,3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11 669,8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30587"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Национальная </a:t>
                      </a:r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193 652,4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134 711,4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69,6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3 004,6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1 183,6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39,4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Транспорт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58 107,7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5 917,1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10,2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130 302,3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125 750,4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96,5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Связь и информатика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2 207,0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1 829,6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82,9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50056"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Жилищно-коммунальное </a:t>
                      </a:r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320 064,3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279 873,7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87,4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Жилищное хозяйство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76 845,3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74 920,3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97,5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3295" y="278913"/>
            <a:ext cx="111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2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" y="929637"/>
            <a:ext cx="12237720" cy="5755005"/>
          </a:xfrm>
          <a:custGeom>
            <a:avLst/>
            <a:gdLst/>
            <a:ahLst/>
            <a:cxnLst/>
            <a:rect l="l" t="t" r="r" b="b"/>
            <a:pathLst>
              <a:path w="12237720" h="5755005">
                <a:moveTo>
                  <a:pt x="12237720" y="0"/>
                </a:moveTo>
                <a:lnTo>
                  <a:pt x="0" y="0"/>
                </a:lnTo>
                <a:lnTo>
                  <a:pt x="0" y="5754624"/>
                </a:lnTo>
                <a:lnTo>
                  <a:pt x="12237720" y="5754624"/>
                </a:lnTo>
                <a:lnTo>
                  <a:pt x="122377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753845"/>
              </p:ext>
            </p:extLst>
          </p:nvPr>
        </p:nvGraphicFramePr>
        <p:xfrm>
          <a:off x="648792" y="1296194"/>
          <a:ext cx="10729194" cy="5142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1152128"/>
                <a:gridCol w="1296144"/>
                <a:gridCol w="1512168"/>
                <a:gridCol w="1440160"/>
                <a:gridCol w="1296146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err="1" smtClean="0"/>
                        <a:t>Подраз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дел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Коммунальное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хозяйство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28 865,7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21 087,0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73,1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Благоустройство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183 168,1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152 956,2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83,5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31 185,1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30 910,2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99,1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12792"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Охрана </a:t>
                      </a:r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окружающей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6 705,2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6 705,2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100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Охрана объектов растительного и животного мира и среды их обитания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6 705,2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6 705,2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69379"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Образование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1 457 032,2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1 420 867,1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97,5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Дошкольное образование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571 890,1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571 814,8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99,9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605 837,0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581 273,7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95,9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218 903,0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208 406,7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95,2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Молодежная политика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9 674,7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8 794,1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90,9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50 727,4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50 577,6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99,7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3295" y="278913"/>
            <a:ext cx="111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0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" y="929637"/>
            <a:ext cx="12237720" cy="5755005"/>
          </a:xfrm>
          <a:custGeom>
            <a:avLst/>
            <a:gdLst/>
            <a:ahLst/>
            <a:cxnLst/>
            <a:rect l="l" t="t" r="r" b="b"/>
            <a:pathLst>
              <a:path w="12237720" h="5755005">
                <a:moveTo>
                  <a:pt x="12237720" y="0"/>
                </a:moveTo>
                <a:lnTo>
                  <a:pt x="0" y="0"/>
                </a:lnTo>
                <a:lnTo>
                  <a:pt x="0" y="5754624"/>
                </a:lnTo>
                <a:lnTo>
                  <a:pt x="12237720" y="5754624"/>
                </a:lnTo>
                <a:lnTo>
                  <a:pt x="122377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981414"/>
              </p:ext>
            </p:extLst>
          </p:nvPr>
        </p:nvGraphicFramePr>
        <p:xfrm>
          <a:off x="648792" y="1296194"/>
          <a:ext cx="10729194" cy="5339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1152128"/>
                <a:gridCol w="1296144"/>
                <a:gridCol w="1512168"/>
                <a:gridCol w="1440160"/>
                <a:gridCol w="1296146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err="1" smtClean="0"/>
                        <a:t>Подраз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дел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545192"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Культура</a:t>
                      </a:r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, 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297 002,0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287 620,0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96,8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Культура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297 002,0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287 620,0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96,8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93256"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Социальная </a:t>
                      </a:r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83 952,3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78 078,8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93,0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Пенсионное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обеспечение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5 089,5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4 791,2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94,1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23 794,2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21 930,8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92,2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45 521,7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42 082,1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92,4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9 546,9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9 274,6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97,1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11264"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Физическая </a:t>
                      </a:r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культура спорт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115 794,2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93 431,5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80,7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Физическая культура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70 589,0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69 877,7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99,0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Массовый спорт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1 605,2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991,6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61,8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43 600,0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22 562,2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51,7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3295" y="278913"/>
            <a:ext cx="111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ИСПОЛНЕНИЕ  БЮДЖЕТА  ОКРУГА  ЗА 2021 ГОД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39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2359</TotalTime>
  <Words>2004</Words>
  <Application>Microsoft Office PowerPoint</Application>
  <PresentationFormat>Произвольный</PresentationFormat>
  <Paragraphs>808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Авакова Наталья Игоревна</cp:lastModifiedBy>
  <cp:revision>184</cp:revision>
  <cp:lastPrinted>2022-06-02T11:17:37Z</cp:lastPrinted>
  <dcterms:created xsi:type="dcterms:W3CDTF">2022-04-18T14:32:00Z</dcterms:created>
  <dcterms:modified xsi:type="dcterms:W3CDTF">2022-08-24T12:51:28Z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2022-04-18T00:00:00Z</vt:filetime>
  </property>
</Properties>
</file>